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114d006a02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de37715f3f4e7c"/>
  </p:sldMasterIdLst>
  <p:sldIdLst>
    <p:sldId xmlns:r="http://schemas.openxmlformats.org/officeDocument/2006/relationships" id="256" r:id="R7515041eb62b40a9"/>
    <p:sldId xmlns:r="http://schemas.openxmlformats.org/officeDocument/2006/relationships" id="257" r:id="R499916398c7a4a83"/>
    <p:sldId xmlns:r="http://schemas.openxmlformats.org/officeDocument/2006/relationships" id="258" r:id="R007b95dca5624eea"/>
    <p:sldId xmlns:r="http://schemas.openxmlformats.org/officeDocument/2006/relationships" id="259" r:id="R3203b68daff04490"/>
    <p:sldId xmlns:r="http://schemas.openxmlformats.org/officeDocument/2006/relationships" id="260" r:id="R09cfc697f17d44a9"/>
    <p:sldId xmlns:r="http://schemas.openxmlformats.org/officeDocument/2006/relationships" id="261" r:id="R889353cf45004142"/>
    <p:sldId xmlns:r="http://schemas.openxmlformats.org/officeDocument/2006/relationships" id="262" r:id="Re61775077f6042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de37715f3f4e7c" /><Relationship Type="http://schemas.openxmlformats.org/officeDocument/2006/relationships/slide" Target="/ppt/slides/slide1.xml" Id="R7515041eb62b40a9" /><Relationship Type="http://schemas.openxmlformats.org/officeDocument/2006/relationships/slide" Target="/ppt/slides/slide2.xml" Id="R499916398c7a4a83" /><Relationship Type="http://schemas.openxmlformats.org/officeDocument/2006/relationships/slide" Target="/ppt/slides/slide3.xml" Id="R007b95dca5624eea" /><Relationship Type="http://schemas.openxmlformats.org/officeDocument/2006/relationships/slide" Target="/ppt/slides/slide4.xml" Id="R3203b68daff04490" /><Relationship Type="http://schemas.openxmlformats.org/officeDocument/2006/relationships/slide" Target="/ppt/slides/slide5.xml" Id="R09cfc697f17d44a9" /><Relationship Type="http://schemas.openxmlformats.org/officeDocument/2006/relationships/slide" Target="/ppt/slides/slide6.xml" Id="R889353cf45004142" /><Relationship Type="http://schemas.openxmlformats.org/officeDocument/2006/relationships/slide" Target="/ppt/slides/slide7.xml" Id="Re61775077f6042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b1744f73f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5f7f3558e449d" /><Relationship Type="http://schemas.openxmlformats.org/officeDocument/2006/relationships/theme" Target="/ppt/slideMasters/theme/theme1.xml" Id="Raf20e050255346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55f7f3558e44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22c70c93c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fd203df7a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8c7b282e04f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03e04124344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e1853f0ba4c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9c2ddd0646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126dee11e4c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NIFLHEIM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NIFLHEIM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−498 327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2 751 297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165 333 227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184 951 914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SÆVAREID AASE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914 376 173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NIFLHEIM AS</a:t>
            </a:r>
          </a:p>
        </p:txBody>
      </p:sp>
    </p:spTree>
  </p:cSld>
  <p:clrMapOvr>
    <a:masterClrMapping xmlns:a="http://schemas.openxmlformats.org/drawingml/2006/main"/>
  </p:clrMapOvr>
</p:sld>
</file>