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e3774728f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20f52e6324076"/>
  </p:sldMasterIdLst>
  <p:sldIdLst>
    <p:sldId xmlns:r="http://schemas.openxmlformats.org/officeDocument/2006/relationships" id="256" r:id="R9a53c8252c144395"/>
    <p:sldId xmlns:r="http://schemas.openxmlformats.org/officeDocument/2006/relationships" id="257" r:id="Ra824b658654a453b"/>
    <p:sldId xmlns:r="http://schemas.openxmlformats.org/officeDocument/2006/relationships" id="258" r:id="R823c551fe09142ff"/>
    <p:sldId xmlns:r="http://schemas.openxmlformats.org/officeDocument/2006/relationships" id="259" r:id="R6864117413dc451d"/>
    <p:sldId xmlns:r="http://schemas.openxmlformats.org/officeDocument/2006/relationships" id="260" r:id="R59202288ea3a44dc"/>
    <p:sldId xmlns:r="http://schemas.openxmlformats.org/officeDocument/2006/relationships" id="261" r:id="R000618aa2bca4e46"/>
    <p:sldId xmlns:r="http://schemas.openxmlformats.org/officeDocument/2006/relationships" id="262" r:id="R2fa8ab612d17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20f52e6324076" /><Relationship Type="http://schemas.openxmlformats.org/officeDocument/2006/relationships/slide" Target="/ppt/slides/slide1.xml" Id="R9a53c8252c144395" /><Relationship Type="http://schemas.openxmlformats.org/officeDocument/2006/relationships/slide" Target="/ppt/slides/slide2.xml" Id="Ra824b658654a453b" /><Relationship Type="http://schemas.openxmlformats.org/officeDocument/2006/relationships/slide" Target="/ppt/slides/slide3.xml" Id="R823c551fe09142ff" /><Relationship Type="http://schemas.openxmlformats.org/officeDocument/2006/relationships/slide" Target="/ppt/slides/slide4.xml" Id="R6864117413dc451d" /><Relationship Type="http://schemas.openxmlformats.org/officeDocument/2006/relationships/slide" Target="/ppt/slides/slide5.xml" Id="R59202288ea3a44dc" /><Relationship Type="http://schemas.openxmlformats.org/officeDocument/2006/relationships/slide" Target="/ppt/slides/slide6.xml" Id="R000618aa2bca4e46" /><Relationship Type="http://schemas.openxmlformats.org/officeDocument/2006/relationships/slide" Target="/ppt/slides/slide7.xml" Id="R2fa8ab612d17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e553d975e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e9fe1b8c4840" /><Relationship Type="http://schemas.openxmlformats.org/officeDocument/2006/relationships/theme" Target="/ppt/slideMasters/theme/theme1.xml" Id="Re5779118d777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7e9fe1b8c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42d46873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4a16542f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cb607eb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012e4c20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3bb283a3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48d54219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055ecf03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WYRD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WYRD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286 426 683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791 410 748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EYSTEIN SÆVAREID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914 376 300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WYRD HOLDING AS</a:t>
            </a:r>
          </a:p>
        </p:txBody>
      </p:sp>
    </p:spTree>
  </p:cSld>
  <p:clrMapOvr>
    <a:masterClrMapping xmlns:a="http://schemas.openxmlformats.org/drawingml/2006/main"/>
  </p:clrMapOvr>
</p:sld>
</file>