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d6589ac04c40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893e86cc13410b"/>
  </p:sldMasterIdLst>
  <p:sldIdLst>
    <p:sldId xmlns:r="http://schemas.openxmlformats.org/officeDocument/2006/relationships" id="256" r:id="R9b3ad3df28704db7"/>
    <p:sldId xmlns:r="http://schemas.openxmlformats.org/officeDocument/2006/relationships" id="257" r:id="R32942f00a88b427c"/>
    <p:sldId xmlns:r="http://schemas.openxmlformats.org/officeDocument/2006/relationships" id="258" r:id="R803d38695d744d45"/>
    <p:sldId xmlns:r="http://schemas.openxmlformats.org/officeDocument/2006/relationships" id="259" r:id="R9d2c87d501d74161"/>
    <p:sldId xmlns:r="http://schemas.openxmlformats.org/officeDocument/2006/relationships" id="260" r:id="R721c85c7c3bb4a19"/>
    <p:sldId xmlns:r="http://schemas.openxmlformats.org/officeDocument/2006/relationships" id="261" r:id="R2f3e02560f364d7d"/>
    <p:sldId xmlns:r="http://schemas.openxmlformats.org/officeDocument/2006/relationships" id="262" r:id="Rc2f582b414e246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893e86cc13410b" /><Relationship Type="http://schemas.openxmlformats.org/officeDocument/2006/relationships/slide" Target="/ppt/slides/slide1.xml" Id="R9b3ad3df28704db7" /><Relationship Type="http://schemas.openxmlformats.org/officeDocument/2006/relationships/slide" Target="/ppt/slides/slide2.xml" Id="R32942f00a88b427c" /><Relationship Type="http://schemas.openxmlformats.org/officeDocument/2006/relationships/slide" Target="/ppt/slides/slide3.xml" Id="R803d38695d744d45" /><Relationship Type="http://schemas.openxmlformats.org/officeDocument/2006/relationships/slide" Target="/ppt/slides/slide4.xml" Id="R9d2c87d501d74161" /><Relationship Type="http://schemas.openxmlformats.org/officeDocument/2006/relationships/slide" Target="/ppt/slides/slide5.xml" Id="R721c85c7c3bb4a19" /><Relationship Type="http://schemas.openxmlformats.org/officeDocument/2006/relationships/slide" Target="/ppt/slides/slide6.xml" Id="R2f3e02560f364d7d" /><Relationship Type="http://schemas.openxmlformats.org/officeDocument/2006/relationships/slide" Target="/ppt/slides/slide7.xml" Id="Rc2f582b414e246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333ce3f0b240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b731ff1b24413f" /><Relationship Type="http://schemas.openxmlformats.org/officeDocument/2006/relationships/theme" Target="/ppt/slideMasters/theme/theme1.xml" Id="R64e4ebde2a8148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b731ff1b2441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ae6585bf9b4b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8917a4992d42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0be22956b4d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3df15bd94b47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d35d7b85d64b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125dc7eea448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0de82d3c8441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REGNSKAPSKONTORET KNARVIK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REGNSKAPSKONTORET KNARVIK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REGNSKAPSKONTORET KNARVIK AS ble etablert [år] og holder til i Isdalstø.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REGNSKAPSKONTORET KNARVIK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REGNSKAPSKONTORET KNARVIK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REGNSKAPSKONTORET KNARVIK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3 066 222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−98 413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−110 363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296 290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932 246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REGNSKAPSKONTORET KNARVIK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FJELLANGER RAMONA R B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ULSTEIN ANNE-E RØSKELAND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KVERSØY AS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REGNSKAPSKONTORET KNARVIK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Kvassnesvegen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5914 Isdalstø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34 16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914 379 571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REGNSKAPSKONTORET KNARVIK AS</a:t>
            </a:r>
          </a:p>
        </p:txBody>
      </p:sp>
    </p:spTree>
  </p:cSld>
  <p:clrMapOvr>
    <a:masterClrMapping xmlns:a="http://schemas.openxmlformats.org/drawingml/2006/main"/>
  </p:clrMapOvr>
</p:sld>
</file>