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86ddd5771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74ec241894118"/>
  </p:sldMasterIdLst>
  <p:sldIdLst>
    <p:sldId xmlns:r="http://schemas.openxmlformats.org/officeDocument/2006/relationships" id="256" r:id="R02deda87ae8b4bf2"/>
    <p:sldId xmlns:r="http://schemas.openxmlformats.org/officeDocument/2006/relationships" id="257" r:id="Rf2833e0707e24c84"/>
    <p:sldId xmlns:r="http://schemas.openxmlformats.org/officeDocument/2006/relationships" id="258" r:id="Rf405a45468e24c41"/>
    <p:sldId xmlns:r="http://schemas.openxmlformats.org/officeDocument/2006/relationships" id="259" r:id="Rfbfcd227971844e4"/>
    <p:sldId xmlns:r="http://schemas.openxmlformats.org/officeDocument/2006/relationships" id="260" r:id="Ra2b57f8fba5d4d2d"/>
    <p:sldId xmlns:r="http://schemas.openxmlformats.org/officeDocument/2006/relationships" id="261" r:id="R92d783918ee04f7a"/>
    <p:sldId xmlns:r="http://schemas.openxmlformats.org/officeDocument/2006/relationships" id="262" r:id="R0e3f95aab27d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74ec241894118" /><Relationship Type="http://schemas.openxmlformats.org/officeDocument/2006/relationships/slide" Target="/ppt/slides/slide1.xml" Id="R02deda87ae8b4bf2" /><Relationship Type="http://schemas.openxmlformats.org/officeDocument/2006/relationships/slide" Target="/ppt/slides/slide2.xml" Id="Rf2833e0707e24c84" /><Relationship Type="http://schemas.openxmlformats.org/officeDocument/2006/relationships/slide" Target="/ppt/slides/slide3.xml" Id="Rf405a45468e24c41" /><Relationship Type="http://schemas.openxmlformats.org/officeDocument/2006/relationships/slide" Target="/ppt/slides/slide4.xml" Id="Rfbfcd227971844e4" /><Relationship Type="http://schemas.openxmlformats.org/officeDocument/2006/relationships/slide" Target="/ppt/slides/slide5.xml" Id="Ra2b57f8fba5d4d2d" /><Relationship Type="http://schemas.openxmlformats.org/officeDocument/2006/relationships/slide" Target="/ppt/slides/slide6.xml" Id="R92d783918ee04f7a" /><Relationship Type="http://schemas.openxmlformats.org/officeDocument/2006/relationships/slide" Target="/ppt/slides/slide7.xml" Id="R0e3f95aab27d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dd0d83302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b6df599fc43fc" /><Relationship Type="http://schemas.openxmlformats.org/officeDocument/2006/relationships/theme" Target="/ppt/slideMasters/theme/theme1.xml" Id="R649be554b8ab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b6df599fc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e8ed1f22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8601c7ed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c326c2b78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b21b353a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a66613d8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2e9e986e7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1ac44876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BAGO BYGG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2 936 880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FASEC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faktura@bagob.no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914 381 843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BAGO BYGG AS</a:t>
            </a:r>
          </a:p>
        </p:txBody>
      </p:sp>
    </p:spTree>
  </p:cSld>
  <p:clrMapOvr>
    <a:masterClrMapping xmlns:a="http://schemas.openxmlformats.org/drawingml/2006/main"/>
  </p:clrMapOvr>
</p:sld>
</file>