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4bf6d0c7244c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3bd69b2ba54bb1"/>
  </p:sldMasterIdLst>
  <p:sldIdLst>
    <p:sldId xmlns:r="http://schemas.openxmlformats.org/officeDocument/2006/relationships" id="256" r:id="R13b5dcc3ce094138"/>
    <p:sldId xmlns:r="http://schemas.openxmlformats.org/officeDocument/2006/relationships" id="257" r:id="R792e6779ec404941"/>
    <p:sldId xmlns:r="http://schemas.openxmlformats.org/officeDocument/2006/relationships" id="258" r:id="R9b49f4d239154a77"/>
    <p:sldId xmlns:r="http://schemas.openxmlformats.org/officeDocument/2006/relationships" id="259" r:id="Rdcdeacbf386d4a3b"/>
    <p:sldId xmlns:r="http://schemas.openxmlformats.org/officeDocument/2006/relationships" id="260" r:id="R7d77909bab0f40be"/>
    <p:sldId xmlns:r="http://schemas.openxmlformats.org/officeDocument/2006/relationships" id="261" r:id="R8548538e58bd4743"/>
    <p:sldId xmlns:r="http://schemas.openxmlformats.org/officeDocument/2006/relationships" id="262" r:id="R3b71c792a2e743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3bd69b2ba54bb1" /><Relationship Type="http://schemas.openxmlformats.org/officeDocument/2006/relationships/slide" Target="/ppt/slides/slide1.xml" Id="R13b5dcc3ce094138" /><Relationship Type="http://schemas.openxmlformats.org/officeDocument/2006/relationships/slide" Target="/ppt/slides/slide2.xml" Id="R792e6779ec404941" /><Relationship Type="http://schemas.openxmlformats.org/officeDocument/2006/relationships/slide" Target="/ppt/slides/slide3.xml" Id="R9b49f4d239154a77" /><Relationship Type="http://schemas.openxmlformats.org/officeDocument/2006/relationships/slide" Target="/ppt/slides/slide4.xml" Id="Rdcdeacbf386d4a3b" /><Relationship Type="http://schemas.openxmlformats.org/officeDocument/2006/relationships/slide" Target="/ppt/slides/slide5.xml" Id="R7d77909bab0f40be" /><Relationship Type="http://schemas.openxmlformats.org/officeDocument/2006/relationships/slide" Target="/ppt/slides/slide6.xml" Id="R8548538e58bd4743" /><Relationship Type="http://schemas.openxmlformats.org/officeDocument/2006/relationships/slide" Target="/ppt/slides/slide7.xml" Id="R3b71c792a2e743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0e3ca69b2144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0caa8e97d4521" /><Relationship Type="http://schemas.openxmlformats.org/officeDocument/2006/relationships/theme" Target="/ppt/slideMasters/theme/theme1.xml" Id="R602d63da363c40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00caa8e97d45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c000d4d2544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c671b24a341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4fe53b62b40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3296dc46c4d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ab6a73adc4b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708cdcb8945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9b54b46f24b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OMARA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OMARA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OMARA HOLDING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OMARA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OMARA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OMARA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−1 617 724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2 826 126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41 952 956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43 922 843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OMARA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IDAR EIKREM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OMARA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Idar Eikrem, Langoddveien 121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914 384 133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OMARA HOLDING AS</a:t>
            </a:r>
          </a:p>
        </p:txBody>
      </p:sp>
    </p:spTree>
  </p:cSld>
  <p:clrMapOvr>
    <a:masterClrMapping xmlns:a="http://schemas.openxmlformats.org/drawingml/2006/main"/>
  </p:clrMapOvr>
</p:sld>
</file>