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824477792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d2018236d4b8b"/>
  </p:sldMasterIdLst>
  <p:sldIdLst>
    <p:sldId xmlns:r="http://schemas.openxmlformats.org/officeDocument/2006/relationships" id="256" r:id="Rbd58a1a5c6654a89"/>
    <p:sldId xmlns:r="http://schemas.openxmlformats.org/officeDocument/2006/relationships" id="257" r:id="Rb1fde30c9a904439"/>
    <p:sldId xmlns:r="http://schemas.openxmlformats.org/officeDocument/2006/relationships" id="258" r:id="R154d85e49a944bc0"/>
    <p:sldId xmlns:r="http://schemas.openxmlformats.org/officeDocument/2006/relationships" id="259" r:id="R7112c104e2de47b5"/>
    <p:sldId xmlns:r="http://schemas.openxmlformats.org/officeDocument/2006/relationships" id="260" r:id="R94115b06a34c4b3e"/>
    <p:sldId xmlns:r="http://schemas.openxmlformats.org/officeDocument/2006/relationships" id="261" r:id="R0d7302f892594ca0"/>
    <p:sldId xmlns:r="http://schemas.openxmlformats.org/officeDocument/2006/relationships" id="262" r:id="Rfcfd853ba87f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d2018236d4b8b" /><Relationship Type="http://schemas.openxmlformats.org/officeDocument/2006/relationships/slide" Target="/ppt/slides/slide1.xml" Id="Rbd58a1a5c6654a89" /><Relationship Type="http://schemas.openxmlformats.org/officeDocument/2006/relationships/slide" Target="/ppt/slides/slide2.xml" Id="Rb1fde30c9a904439" /><Relationship Type="http://schemas.openxmlformats.org/officeDocument/2006/relationships/slide" Target="/ppt/slides/slide3.xml" Id="R154d85e49a944bc0" /><Relationship Type="http://schemas.openxmlformats.org/officeDocument/2006/relationships/slide" Target="/ppt/slides/slide4.xml" Id="R7112c104e2de47b5" /><Relationship Type="http://schemas.openxmlformats.org/officeDocument/2006/relationships/slide" Target="/ppt/slides/slide5.xml" Id="R94115b06a34c4b3e" /><Relationship Type="http://schemas.openxmlformats.org/officeDocument/2006/relationships/slide" Target="/ppt/slides/slide6.xml" Id="R0d7302f892594ca0" /><Relationship Type="http://schemas.openxmlformats.org/officeDocument/2006/relationships/slide" Target="/ppt/slides/slide7.xml" Id="Rfcfd853ba87f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d8549b677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f36f0d8040b5" /><Relationship Type="http://schemas.openxmlformats.org/officeDocument/2006/relationships/theme" Target="/ppt/slideMasters/theme/theme1.xml" Id="R70fc948207e2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0f36f0d80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4a9f6a5d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2a6277797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5b0c8041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bde83423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75814d27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f9d8c086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1aaffee2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 ENTREPRENØR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115 904 071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6 954 008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5 151 063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30 742 912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95 883 918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SALTEN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Follaveien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8208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firmapost@isenergi.no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www.isenergi.no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914 385 342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ISE ENTREPRENØR AS</a:t>
            </a:r>
          </a:p>
        </p:txBody>
      </p:sp>
    </p:spTree>
  </p:cSld>
  <p:clrMapOvr>
    <a:masterClrMapping xmlns:a="http://schemas.openxmlformats.org/drawingml/2006/main"/>
  </p:clrMapOvr>
</p:sld>
</file>