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29eae16ca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d9ef8cd5442ee"/>
  </p:sldMasterIdLst>
  <p:sldIdLst>
    <p:sldId xmlns:r="http://schemas.openxmlformats.org/officeDocument/2006/relationships" id="256" r:id="R5783f486a7cc49d7"/>
    <p:sldId xmlns:r="http://schemas.openxmlformats.org/officeDocument/2006/relationships" id="257" r:id="Re9d58b2f56ce4332"/>
    <p:sldId xmlns:r="http://schemas.openxmlformats.org/officeDocument/2006/relationships" id="258" r:id="R39079202d2b44233"/>
    <p:sldId xmlns:r="http://schemas.openxmlformats.org/officeDocument/2006/relationships" id="259" r:id="R546f08bfdfd343c3"/>
    <p:sldId xmlns:r="http://schemas.openxmlformats.org/officeDocument/2006/relationships" id="260" r:id="R12da35ee85854831"/>
    <p:sldId xmlns:r="http://schemas.openxmlformats.org/officeDocument/2006/relationships" id="261" r:id="Rcf09384853cd4751"/>
    <p:sldId xmlns:r="http://schemas.openxmlformats.org/officeDocument/2006/relationships" id="262" r:id="R08c9b7a6adeb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d9ef8cd5442ee" /><Relationship Type="http://schemas.openxmlformats.org/officeDocument/2006/relationships/slide" Target="/ppt/slides/slide1.xml" Id="R5783f486a7cc49d7" /><Relationship Type="http://schemas.openxmlformats.org/officeDocument/2006/relationships/slide" Target="/ppt/slides/slide2.xml" Id="Re9d58b2f56ce4332" /><Relationship Type="http://schemas.openxmlformats.org/officeDocument/2006/relationships/slide" Target="/ppt/slides/slide3.xml" Id="R39079202d2b44233" /><Relationship Type="http://schemas.openxmlformats.org/officeDocument/2006/relationships/slide" Target="/ppt/slides/slide4.xml" Id="R546f08bfdfd343c3" /><Relationship Type="http://schemas.openxmlformats.org/officeDocument/2006/relationships/slide" Target="/ppt/slides/slide5.xml" Id="R12da35ee85854831" /><Relationship Type="http://schemas.openxmlformats.org/officeDocument/2006/relationships/slide" Target="/ppt/slides/slide6.xml" Id="Rcf09384853cd4751" /><Relationship Type="http://schemas.openxmlformats.org/officeDocument/2006/relationships/slide" Target="/ppt/slides/slide7.xml" Id="R08c9b7a6adeb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a4e719f16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df5590934b37" /><Relationship Type="http://schemas.openxmlformats.org/officeDocument/2006/relationships/theme" Target="/ppt/slideMasters/theme/theme1.xml" Id="R9768c32c9383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fdf559093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9c97a25b5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c80a1077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fdead5d0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2d89902f7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7378a824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b0380c15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7ec02ba32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MONARK SKOMAGASIN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MONARK SKOMAGASIN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MONARK SKOMAGASIN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MONARK SKOMAGASIN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MONARK SKOMAGASIN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MONARK SKOMAGASIN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30 095 340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3 094 364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32 099 687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36 691 000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MONARK SKOMAGASIN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NILSEN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MONARK SKOMAGASIN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44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914 385 628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MONARK SKOMAGASIN AS</a:t>
            </a:r>
          </a:p>
        </p:txBody>
      </p:sp>
    </p:spTree>
  </p:cSld>
  <p:clrMapOvr>
    <a:masterClrMapping xmlns:a="http://schemas.openxmlformats.org/drawingml/2006/main"/>
  </p:clrMapOvr>
</p:sld>
</file>