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21d9542b6f46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6b42b0bec14be7"/>
  </p:sldMasterIdLst>
  <p:sldIdLst>
    <p:sldId xmlns:r="http://schemas.openxmlformats.org/officeDocument/2006/relationships" id="256" r:id="Ref8c9f40e32249c1"/>
    <p:sldId xmlns:r="http://schemas.openxmlformats.org/officeDocument/2006/relationships" id="257" r:id="R55058269543d47d5"/>
    <p:sldId xmlns:r="http://schemas.openxmlformats.org/officeDocument/2006/relationships" id="258" r:id="R22235b4d171147f1"/>
    <p:sldId xmlns:r="http://schemas.openxmlformats.org/officeDocument/2006/relationships" id="259" r:id="Ra5ee0c040d3047b0"/>
    <p:sldId xmlns:r="http://schemas.openxmlformats.org/officeDocument/2006/relationships" id="260" r:id="R68db274e70aa4e64"/>
    <p:sldId xmlns:r="http://schemas.openxmlformats.org/officeDocument/2006/relationships" id="261" r:id="Rec3136a23c584e2b"/>
    <p:sldId xmlns:r="http://schemas.openxmlformats.org/officeDocument/2006/relationships" id="262" r:id="Rea31c38bcd0143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6b42b0bec14be7" /><Relationship Type="http://schemas.openxmlformats.org/officeDocument/2006/relationships/slide" Target="/ppt/slides/slide1.xml" Id="Ref8c9f40e32249c1" /><Relationship Type="http://schemas.openxmlformats.org/officeDocument/2006/relationships/slide" Target="/ppt/slides/slide2.xml" Id="R55058269543d47d5" /><Relationship Type="http://schemas.openxmlformats.org/officeDocument/2006/relationships/slide" Target="/ppt/slides/slide3.xml" Id="R22235b4d171147f1" /><Relationship Type="http://schemas.openxmlformats.org/officeDocument/2006/relationships/slide" Target="/ppt/slides/slide4.xml" Id="Ra5ee0c040d3047b0" /><Relationship Type="http://schemas.openxmlformats.org/officeDocument/2006/relationships/slide" Target="/ppt/slides/slide5.xml" Id="R68db274e70aa4e64" /><Relationship Type="http://schemas.openxmlformats.org/officeDocument/2006/relationships/slide" Target="/ppt/slides/slide6.xml" Id="Rec3136a23c584e2b" /><Relationship Type="http://schemas.openxmlformats.org/officeDocument/2006/relationships/slide" Target="/ppt/slides/slide7.xml" Id="Rea31c38bcd0143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29ee11900c41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300b717184845" /><Relationship Type="http://schemas.openxmlformats.org/officeDocument/2006/relationships/theme" Target="/ppt/slideMasters/theme/theme1.xml" Id="R52ad27e5e25642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8300b7171848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b4283328d4d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d651323aa4e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1075444024f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4b36d661646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13bd16b594f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96fa6e21c41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9d1c2305d46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MONSEN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MONSEN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MONSEN ELEKTRO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MONSEN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MONSEN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MONSEN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31 460 023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−10 177 879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−8 050 821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4 581 479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21 985 009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MONSEN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ALLIER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MONSEN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Midtunhaugen 13A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5224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29 39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914 392 489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MONSEN ELEKTRO AS</a:t>
            </a:r>
          </a:p>
        </p:txBody>
      </p:sp>
    </p:spTree>
  </p:cSld>
  <p:clrMapOvr>
    <a:masterClrMapping xmlns:a="http://schemas.openxmlformats.org/drawingml/2006/main"/>
  </p:clrMapOvr>
</p:sld>
</file>