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e682434aec40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375af7afb8427d"/>
  </p:sldMasterIdLst>
  <p:sldIdLst>
    <p:sldId xmlns:r="http://schemas.openxmlformats.org/officeDocument/2006/relationships" id="256" r:id="R9aefde7131eb4180"/>
    <p:sldId xmlns:r="http://schemas.openxmlformats.org/officeDocument/2006/relationships" id="257" r:id="Rb824822eb1b1425a"/>
    <p:sldId xmlns:r="http://schemas.openxmlformats.org/officeDocument/2006/relationships" id="258" r:id="Rf7e509158f5947e2"/>
    <p:sldId xmlns:r="http://schemas.openxmlformats.org/officeDocument/2006/relationships" id="259" r:id="Re0c765253dac4a84"/>
    <p:sldId xmlns:r="http://schemas.openxmlformats.org/officeDocument/2006/relationships" id="260" r:id="Rede3631129004647"/>
    <p:sldId xmlns:r="http://schemas.openxmlformats.org/officeDocument/2006/relationships" id="261" r:id="R26f8e167b127412f"/>
    <p:sldId xmlns:r="http://schemas.openxmlformats.org/officeDocument/2006/relationships" id="262" r:id="Rf86d0c55cd884a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375af7afb8427d" /><Relationship Type="http://schemas.openxmlformats.org/officeDocument/2006/relationships/slide" Target="/ppt/slides/slide1.xml" Id="R9aefde7131eb4180" /><Relationship Type="http://schemas.openxmlformats.org/officeDocument/2006/relationships/slide" Target="/ppt/slides/slide2.xml" Id="Rb824822eb1b1425a" /><Relationship Type="http://schemas.openxmlformats.org/officeDocument/2006/relationships/slide" Target="/ppt/slides/slide3.xml" Id="Rf7e509158f5947e2" /><Relationship Type="http://schemas.openxmlformats.org/officeDocument/2006/relationships/slide" Target="/ppt/slides/slide4.xml" Id="Re0c765253dac4a84" /><Relationship Type="http://schemas.openxmlformats.org/officeDocument/2006/relationships/slide" Target="/ppt/slides/slide5.xml" Id="Rede3631129004647" /><Relationship Type="http://schemas.openxmlformats.org/officeDocument/2006/relationships/slide" Target="/ppt/slides/slide6.xml" Id="R26f8e167b127412f" /><Relationship Type="http://schemas.openxmlformats.org/officeDocument/2006/relationships/slide" Target="/ppt/slides/slide7.xml" Id="Rf86d0c55cd884a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cb1f69c6594b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aa6a906134249" /><Relationship Type="http://schemas.openxmlformats.org/officeDocument/2006/relationships/theme" Target="/ppt/slideMasters/theme/theme1.xml" Id="R85c5191bba4544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5aa6a9061342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fbcbe55e841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18bd689a24d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6425630ac4f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89c9c9bbe4a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f7cdf9f8345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4d093e1e84e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82ad1fe7448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 MIDT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MIDT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 MIDT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MIDT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MIDT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MIDT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5 112 146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122 267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1 129 855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MIDT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ANM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MIDT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 Gulbransons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914 398 665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MIDT AS</a:t>
            </a:r>
          </a:p>
        </p:txBody>
      </p:sp>
    </p:spTree>
  </p:cSld>
  <p:clrMapOvr>
    <a:masterClrMapping xmlns:a="http://schemas.openxmlformats.org/drawingml/2006/main"/>
  </p:clrMapOvr>
</p:sld>
</file>