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40fe517f4847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5c6880bcf94d40"/>
  </p:sldMasterIdLst>
  <p:sldIdLst>
    <p:sldId xmlns:r="http://schemas.openxmlformats.org/officeDocument/2006/relationships" id="256" r:id="R188b4c7ff68844a4"/>
    <p:sldId xmlns:r="http://schemas.openxmlformats.org/officeDocument/2006/relationships" id="257" r:id="Rcaeeec044f784303"/>
    <p:sldId xmlns:r="http://schemas.openxmlformats.org/officeDocument/2006/relationships" id="258" r:id="R3b2422bfb3ed4406"/>
    <p:sldId xmlns:r="http://schemas.openxmlformats.org/officeDocument/2006/relationships" id="259" r:id="R098ced3934184eb2"/>
    <p:sldId xmlns:r="http://schemas.openxmlformats.org/officeDocument/2006/relationships" id="260" r:id="R6cd51c44002f4b50"/>
    <p:sldId xmlns:r="http://schemas.openxmlformats.org/officeDocument/2006/relationships" id="261" r:id="R92385d18deb84b18"/>
    <p:sldId xmlns:r="http://schemas.openxmlformats.org/officeDocument/2006/relationships" id="262" r:id="R4bc6d89115f04b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5c6880bcf94d40" /><Relationship Type="http://schemas.openxmlformats.org/officeDocument/2006/relationships/slide" Target="/ppt/slides/slide1.xml" Id="R188b4c7ff68844a4" /><Relationship Type="http://schemas.openxmlformats.org/officeDocument/2006/relationships/slide" Target="/ppt/slides/slide2.xml" Id="Rcaeeec044f784303" /><Relationship Type="http://schemas.openxmlformats.org/officeDocument/2006/relationships/slide" Target="/ppt/slides/slide3.xml" Id="R3b2422bfb3ed4406" /><Relationship Type="http://schemas.openxmlformats.org/officeDocument/2006/relationships/slide" Target="/ppt/slides/slide4.xml" Id="R098ced3934184eb2" /><Relationship Type="http://schemas.openxmlformats.org/officeDocument/2006/relationships/slide" Target="/ppt/slides/slide5.xml" Id="R6cd51c44002f4b50" /><Relationship Type="http://schemas.openxmlformats.org/officeDocument/2006/relationships/slide" Target="/ppt/slides/slide6.xml" Id="R92385d18deb84b18" /><Relationship Type="http://schemas.openxmlformats.org/officeDocument/2006/relationships/slide" Target="/ppt/slides/slide7.xml" Id="R4bc6d89115f04b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0c2a7247c14a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24915a1954383" /><Relationship Type="http://schemas.openxmlformats.org/officeDocument/2006/relationships/theme" Target="/ppt/slideMasters/theme/theme1.xml" Id="Re260c676c9dc48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f24915a19543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bc16e612146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b147c047f4d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2c7af1ede48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f5f6b8c8d4c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5153aa8ca42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6641ff4cd41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5ad0859e74b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IMMUNOR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IMMUNOR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−1 328 316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−1 394 736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−105 943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403 696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SCHJØSUS INVEST AS  –  33,8 %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KAG AS  –  29,1 %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CECILIA NAUCLR  –  13,6 %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WIVEL INVEST AS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A HOLDING AS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GRAFO AS  –  2,1 %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Gaustadalléen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0349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post@immunor.com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www.immunor.com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914 405 920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IMMUNOR AS</a:t>
            </a:r>
          </a:p>
        </p:txBody>
      </p:sp>
    </p:spTree>
  </p:cSld>
  <p:clrMapOvr>
    <a:masterClrMapping xmlns:a="http://schemas.openxmlformats.org/drawingml/2006/main"/>
  </p:clrMapOvr>
</p:sld>
</file>