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3c9532552c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87c5f1bc904e9f"/>
  </p:sldMasterIdLst>
  <p:sldIdLst>
    <p:sldId xmlns:r="http://schemas.openxmlformats.org/officeDocument/2006/relationships" id="256" r:id="R1b3506632ea54d6f"/>
    <p:sldId xmlns:r="http://schemas.openxmlformats.org/officeDocument/2006/relationships" id="257" r:id="R8480f34330824522"/>
    <p:sldId xmlns:r="http://schemas.openxmlformats.org/officeDocument/2006/relationships" id="258" r:id="R3955b9f6fb9141e5"/>
    <p:sldId xmlns:r="http://schemas.openxmlformats.org/officeDocument/2006/relationships" id="259" r:id="R1ba985fdf083429d"/>
    <p:sldId xmlns:r="http://schemas.openxmlformats.org/officeDocument/2006/relationships" id="260" r:id="R8f85c0f126b04c66"/>
    <p:sldId xmlns:r="http://schemas.openxmlformats.org/officeDocument/2006/relationships" id="261" r:id="R4b4d63e228ab4503"/>
    <p:sldId xmlns:r="http://schemas.openxmlformats.org/officeDocument/2006/relationships" id="262" r:id="Re700da5178bd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7c5f1bc904e9f" /><Relationship Type="http://schemas.openxmlformats.org/officeDocument/2006/relationships/slide" Target="/ppt/slides/slide1.xml" Id="R1b3506632ea54d6f" /><Relationship Type="http://schemas.openxmlformats.org/officeDocument/2006/relationships/slide" Target="/ppt/slides/slide2.xml" Id="R8480f34330824522" /><Relationship Type="http://schemas.openxmlformats.org/officeDocument/2006/relationships/slide" Target="/ppt/slides/slide3.xml" Id="R3955b9f6fb9141e5" /><Relationship Type="http://schemas.openxmlformats.org/officeDocument/2006/relationships/slide" Target="/ppt/slides/slide4.xml" Id="R1ba985fdf083429d" /><Relationship Type="http://schemas.openxmlformats.org/officeDocument/2006/relationships/slide" Target="/ppt/slides/slide5.xml" Id="R8f85c0f126b04c66" /><Relationship Type="http://schemas.openxmlformats.org/officeDocument/2006/relationships/slide" Target="/ppt/slides/slide6.xml" Id="R4b4d63e228ab4503" /><Relationship Type="http://schemas.openxmlformats.org/officeDocument/2006/relationships/slide" Target="/ppt/slides/slide7.xml" Id="Re700da5178bd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255a1197843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bc85cfcd848e8" /><Relationship Type="http://schemas.openxmlformats.org/officeDocument/2006/relationships/theme" Target="/ppt/slideMasters/theme/theme1.xml" Id="Rfb64c2715eee41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bc85cfcd8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2f31eac694c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5890f65164e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be0951a1c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cd50314e24e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3cb3be44d40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42d2c57b443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e5c34a8244a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EMKM HOLDING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33 877 825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34 096 815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ODLAND KORNELIUS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Tjemslandshagen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EMKM HOLDING AS</a:t>
            </a:r>
          </a:p>
        </p:txBody>
      </p:sp>
    </p:spTree>
  </p:cSld>
  <p:clrMapOvr>
    <a:masterClrMapping xmlns:a="http://schemas.openxmlformats.org/drawingml/2006/main"/>
  </p:clrMapOvr>
</p:sld>
</file>