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74882453be41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1025e020f5483c"/>
  </p:sldMasterIdLst>
  <p:sldIdLst>
    <p:sldId xmlns:r="http://schemas.openxmlformats.org/officeDocument/2006/relationships" id="256" r:id="Ref48dcbce0c14bb5"/>
    <p:sldId xmlns:r="http://schemas.openxmlformats.org/officeDocument/2006/relationships" id="257" r:id="Ra562b01351ae4992"/>
    <p:sldId xmlns:r="http://schemas.openxmlformats.org/officeDocument/2006/relationships" id="258" r:id="Rb1661b1319d84ba9"/>
    <p:sldId xmlns:r="http://schemas.openxmlformats.org/officeDocument/2006/relationships" id="259" r:id="Ra62ccccff9e44781"/>
    <p:sldId xmlns:r="http://schemas.openxmlformats.org/officeDocument/2006/relationships" id="260" r:id="R7940219ff966416a"/>
    <p:sldId xmlns:r="http://schemas.openxmlformats.org/officeDocument/2006/relationships" id="261" r:id="R465425a5ef564ecc"/>
    <p:sldId xmlns:r="http://schemas.openxmlformats.org/officeDocument/2006/relationships" id="262" r:id="R3b50b6fa0ea541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1025e020f5483c" /><Relationship Type="http://schemas.openxmlformats.org/officeDocument/2006/relationships/slide" Target="/ppt/slides/slide1.xml" Id="Ref48dcbce0c14bb5" /><Relationship Type="http://schemas.openxmlformats.org/officeDocument/2006/relationships/slide" Target="/ppt/slides/slide2.xml" Id="Ra562b01351ae4992" /><Relationship Type="http://schemas.openxmlformats.org/officeDocument/2006/relationships/slide" Target="/ppt/slides/slide3.xml" Id="Rb1661b1319d84ba9" /><Relationship Type="http://schemas.openxmlformats.org/officeDocument/2006/relationships/slide" Target="/ppt/slides/slide4.xml" Id="Ra62ccccff9e44781" /><Relationship Type="http://schemas.openxmlformats.org/officeDocument/2006/relationships/slide" Target="/ppt/slides/slide5.xml" Id="R7940219ff966416a" /><Relationship Type="http://schemas.openxmlformats.org/officeDocument/2006/relationships/slide" Target="/ppt/slides/slide6.xml" Id="R465425a5ef564ecc" /><Relationship Type="http://schemas.openxmlformats.org/officeDocument/2006/relationships/slide" Target="/ppt/slides/slide7.xml" Id="R3b50b6fa0ea541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f7b6cfb5146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42581ed494711" /><Relationship Type="http://schemas.openxmlformats.org/officeDocument/2006/relationships/theme" Target="/ppt/slideMasters/theme/theme1.xml" Id="R0aedc61c4dc84a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142581ed4947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28ad1e09944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365df77f142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39df8df7046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59e1014084e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fd90ffa4b46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fab10c4d149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dd0285dd441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LARK LANDSKAP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LARK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LARK LANDSKAP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LARK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LARK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LARK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27 450 035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−6 078 940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10 929 493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LARK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DARK DESIGN GROUP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DENGIN DESIGN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BORGERSEN HEIDI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HAUGAN KARI ELISABETH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LARK LANDSKAP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13 12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914 412 684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LARK LANDSKAP AS</a:t>
            </a:r>
          </a:p>
        </p:txBody>
      </p:sp>
    </p:spTree>
  </p:cSld>
  <p:clrMapOvr>
    <a:masterClrMapping xmlns:a="http://schemas.openxmlformats.org/drawingml/2006/main"/>
  </p:clrMapOvr>
</p:sld>
</file>