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b91887eaf84f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04fbd024249df"/>
  </p:sldMasterIdLst>
  <p:sldIdLst>
    <p:sldId xmlns:r="http://schemas.openxmlformats.org/officeDocument/2006/relationships" id="256" r:id="R7bba148769bb4d02"/>
    <p:sldId xmlns:r="http://schemas.openxmlformats.org/officeDocument/2006/relationships" id="257" r:id="R845866ae62634f9e"/>
    <p:sldId xmlns:r="http://schemas.openxmlformats.org/officeDocument/2006/relationships" id="258" r:id="Rec97e1ef90f74ece"/>
    <p:sldId xmlns:r="http://schemas.openxmlformats.org/officeDocument/2006/relationships" id="259" r:id="R59b78caf0f6b4b17"/>
    <p:sldId xmlns:r="http://schemas.openxmlformats.org/officeDocument/2006/relationships" id="260" r:id="Rf6612a68b1ab48c0"/>
    <p:sldId xmlns:r="http://schemas.openxmlformats.org/officeDocument/2006/relationships" id="261" r:id="Rded2b7ac621b4387"/>
    <p:sldId xmlns:r="http://schemas.openxmlformats.org/officeDocument/2006/relationships" id="262" r:id="R98d31670bb9e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04fbd024249df" /><Relationship Type="http://schemas.openxmlformats.org/officeDocument/2006/relationships/slide" Target="/ppt/slides/slide1.xml" Id="R7bba148769bb4d02" /><Relationship Type="http://schemas.openxmlformats.org/officeDocument/2006/relationships/slide" Target="/ppt/slides/slide2.xml" Id="R845866ae62634f9e" /><Relationship Type="http://schemas.openxmlformats.org/officeDocument/2006/relationships/slide" Target="/ppt/slides/slide3.xml" Id="Rec97e1ef90f74ece" /><Relationship Type="http://schemas.openxmlformats.org/officeDocument/2006/relationships/slide" Target="/ppt/slides/slide4.xml" Id="R59b78caf0f6b4b17" /><Relationship Type="http://schemas.openxmlformats.org/officeDocument/2006/relationships/slide" Target="/ppt/slides/slide5.xml" Id="Rf6612a68b1ab48c0" /><Relationship Type="http://schemas.openxmlformats.org/officeDocument/2006/relationships/slide" Target="/ppt/slides/slide6.xml" Id="Rded2b7ac621b4387" /><Relationship Type="http://schemas.openxmlformats.org/officeDocument/2006/relationships/slide" Target="/ppt/slides/slide7.xml" Id="R98d31670bb9e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11550d37f49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df1f646024ef9" /><Relationship Type="http://schemas.openxmlformats.org/officeDocument/2006/relationships/theme" Target="/ppt/slideMasters/theme/theme1.xml" Id="Rf80ddb6ac67745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7df1f646024e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ebdcbda4144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e5e0940114d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c9f75a80c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a0f6a9d8c4d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ca12b813147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e9f2c8d084e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5f9aee61c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DREVLAND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DREVLAND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818 285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DREVLAND TOM OVE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GRY OLGA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Salhusoddan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drevland.as@online.no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914 414 172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AS</a:t>
            </a:r>
          </a:p>
        </p:txBody>
      </p:sp>
    </p:spTree>
  </p:cSld>
  <p:clrMapOvr>
    <a:masterClrMapping xmlns:a="http://schemas.openxmlformats.org/drawingml/2006/main"/>
  </p:clrMapOvr>
</p:sld>
</file>