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6e844347794e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622e1ab1e94ab8"/>
  </p:sldMasterIdLst>
  <p:sldIdLst>
    <p:sldId xmlns:r="http://schemas.openxmlformats.org/officeDocument/2006/relationships" id="256" r:id="R1a61a74608774bc1"/>
    <p:sldId xmlns:r="http://schemas.openxmlformats.org/officeDocument/2006/relationships" id="257" r:id="R12ec0a51ff1a47c0"/>
    <p:sldId xmlns:r="http://schemas.openxmlformats.org/officeDocument/2006/relationships" id="258" r:id="R7436c5dc27f04891"/>
    <p:sldId xmlns:r="http://schemas.openxmlformats.org/officeDocument/2006/relationships" id="259" r:id="Rf1268f9972d7449a"/>
    <p:sldId xmlns:r="http://schemas.openxmlformats.org/officeDocument/2006/relationships" id="260" r:id="R0373a3b7f353473f"/>
    <p:sldId xmlns:r="http://schemas.openxmlformats.org/officeDocument/2006/relationships" id="261" r:id="R8ce05ce493124d55"/>
    <p:sldId xmlns:r="http://schemas.openxmlformats.org/officeDocument/2006/relationships" id="262" r:id="R46dc8f6a20c444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622e1ab1e94ab8" /><Relationship Type="http://schemas.openxmlformats.org/officeDocument/2006/relationships/slide" Target="/ppt/slides/slide1.xml" Id="R1a61a74608774bc1" /><Relationship Type="http://schemas.openxmlformats.org/officeDocument/2006/relationships/slide" Target="/ppt/slides/slide2.xml" Id="R12ec0a51ff1a47c0" /><Relationship Type="http://schemas.openxmlformats.org/officeDocument/2006/relationships/slide" Target="/ppt/slides/slide3.xml" Id="R7436c5dc27f04891" /><Relationship Type="http://schemas.openxmlformats.org/officeDocument/2006/relationships/slide" Target="/ppt/slides/slide4.xml" Id="Rf1268f9972d7449a" /><Relationship Type="http://schemas.openxmlformats.org/officeDocument/2006/relationships/slide" Target="/ppt/slides/slide5.xml" Id="R0373a3b7f353473f" /><Relationship Type="http://schemas.openxmlformats.org/officeDocument/2006/relationships/slide" Target="/ppt/slides/slide6.xml" Id="R8ce05ce493124d55" /><Relationship Type="http://schemas.openxmlformats.org/officeDocument/2006/relationships/slide" Target="/ppt/slides/slide7.xml" Id="R46dc8f6a20c444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b65b2e871a4f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2deddcd6d4709" /><Relationship Type="http://schemas.openxmlformats.org/officeDocument/2006/relationships/theme" Target="/ppt/slideMasters/theme/theme1.xml" Id="Re583db5025064d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d2deddcd6d47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7d59951a347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9f80abfbe47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86483c97b4c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748a880a84c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9c41e910540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b75d02d0b48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adca7c07f4b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URBANHUS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URBANHUS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−843 531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517 432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−2 477 849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23 759 324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KLUNGLAND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914 415 764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URBANHUS HOLDING AS</a:t>
            </a:r>
          </a:p>
        </p:txBody>
      </p:sp>
    </p:spTree>
  </p:cSld>
  <p:clrMapOvr>
    <a:masterClrMapping xmlns:a="http://schemas.openxmlformats.org/drawingml/2006/main"/>
  </p:clrMapOvr>
</p:sld>
</file>