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d97329aa3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01420decf4ea0"/>
  </p:sldMasterIdLst>
  <p:sldIdLst>
    <p:sldId xmlns:r="http://schemas.openxmlformats.org/officeDocument/2006/relationships" id="256" r:id="Rbdc1b5cb6f584f47"/>
    <p:sldId xmlns:r="http://schemas.openxmlformats.org/officeDocument/2006/relationships" id="257" r:id="R9924d4b901a54ca4"/>
    <p:sldId xmlns:r="http://schemas.openxmlformats.org/officeDocument/2006/relationships" id="258" r:id="R7b21c5a7c2374f64"/>
    <p:sldId xmlns:r="http://schemas.openxmlformats.org/officeDocument/2006/relationships" id="259" r:id="Rc3dae22515da4565"/>
    <p:sldId xmlns:r="http://schemas.openxmlformats.org/officeDocument/2006/relationships" id="260" r:id="R55fd15af4aeb4561"/>
    <p:sldId xmlns:r="http://schemas.openxmlformats.org/officeDocument/2006/relationships" id="261" r:id="R39e59c123bf74b1a"/>
    <p:sldId xmlns:r="http://schemas.openxmlformats.org/officeDocument/2006/relationships" id="262" r:id="R4f8c16f337fc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01420decf4ea0" /><Relationship Type="http://schemas.openxmlformats.org/officeDocument/2006/relationships/slide" Target="/ppt/slides/slide1.xml" Id="Rbdc1b5cb6f584f47" /><Relationship Type="http://schemas.openxmlformats.org/officeDocument/2006/relationships/slide" Target="/ppt/slides/slide2.xml" Id="R9924d4b901a54ca4" /><Relationship Type="http://schemas.openxmlformats.org/officeDocument/2006/relationships/slide" Target="/ppt/slides/slide3.xml" Id="R7b21c5a7c2374f64" /><Relationship Type="http://schemas.openxmlformats.org/officeDocument/2006/relationships/slide" Target="/ppt/slides/slide4.xml" Id="Rc3dae22515da4565" /><Relationship Type="http://schemas.openxmlformats.org/officeDocument/2006/relationships/slide" Target="/ppt/slides/slide5.xml" Id="R55fd15af4aeb4561" /><Relationship Type="http://schemas.openxmlformats.org/officeDocument/2006/relationships/slide" Target="/ppt/slides/slide6.xml" Id="R39e59c123bf74b1a" /><Relationship Type="http://schemas.openxmlformats.org/officeDocument/2006/relationships/slide" Target="/ppt/slides/slide7.xml" Id="R4f8c16f337fc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29f2db886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3cac21897435b" /><Relationship Type="http://schemas.openxmlformats.org/officeDocument/2006/relationships/theme" Target="/ppt/slideMasters/theme/theme1.xml" Id="Ra142a6897c93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3cac21897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da0df8a2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8f69e231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56a9a407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f334e771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2ebce126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a3693d01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355db8b1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RUTH KARIN HOLTA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KARIN HOLTA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78 529 683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85 549 597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KARIN HOLTA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Håvundvegen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KARIN HOLTA HOLDING AS</a:t>
            </a:r>
          </a:p>
        </p:txBody>
      </p:sp>
    </p:spTree>
  </p:cSld>
  <p:clrMapOvr>
    <a:masterClrMapping xmlns:a="http://schemas.openxmlformats.org/drawingml/2006/main"/>
  </p:clrMapOvr>
</p:sld>
</file>