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1fd8991d4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689a5d14d4030"/>
  </p:sldMasterIdLst>
  <p:sldIdLst>
    <p:sldId xmlns:r="http://schemas.openxmlformats.org/officeDocument/2006/relationships" id="256" r:id="R9e7663138ab4474c"/>
    <p:sldId xmlns:r="http://schemas.openxmlformats.org/officeDocument/2006/relationships" id="257" r:id="R1a26e3513be04b9f"/>
    <p:sldId xmlns:r="http://schemas.openxmlformats.org/officeDocument/2006/relationships" id="258" r:id="Rcb18fe47fa784a65"/>
    <p:sldId xmlns:r="http://schemas.openxmlformats.org/officeDocument/2006/relationships" id="259" r:id="R94daed395aea419a"/>
    <p:sldId xmlns:r="http://schemas.openxmlformats.org/officeDocument/2006/relationships" id="260" r:id="R6298fa850aa04353"/>
    <p:sldId xmlns:r="http://schemas.openxmlformats.org/officeDocument/2006/relationships" id="261" r:id="Rd324f92b7c89465b"/>
    <p:sldId xmlns:r="http://schemas.openxmlformats.org/officeDocument/2006/relationships" id="262" r:id="Re82ae7b6b903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689a5d14d4030" /><Relationship Type="http://schemas.openxmlformats.org/officeDocument/2006/relationships/slide" Target="/ppt/slides/slide1.xml" Id="R9e7663138ab4474c" /><Relationship Type="http://schemas.openxmlformats.org/officeDocument/2006/relationships/slide" Target="/ppt/slides/slide2.xml" Id="R1a26e3513be04b9f" /><Relationship Type="http://schemas.openxmlformats.org/officeDocument/2006/relationships/slide" Target="/ppt/slides/slide3.xml" Id="Rcb18fe47fa784a65" /><Relationship Type="http://schemas.openxmlformats.org/officeDocument/2006/relationships/slide" Target="/ppt/slides/slide4.xml" Id="R94daed395aea419a" /><Relationship Type="http://schemas.openxmlformats.org/officeDocument/2006/relationships/slide" Target="/ppt/slides/slide5.xml" Id="R6298fa850aa04353" /><Relationship Type="http://schemas.openxmlformats.org/officeDocument/2006/relationships/slide" Target="/ppt/slides/slide6.xml" Id="Rd324f92b7c89465b" /><Relationship Type="http://schemas.openxmlformats.org/officeDocument/2006/relationships/slide" Target="/ppt/slides/slide7.xml" Id="Re82ae7b6b903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d57366207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66e0a0c0438a" /><Relationship Type="http://schemas.openxmlformats.org/officeDocument/2006/relationships/theme" Target="/ppt/slideMasters/theme/theme1.xml" Id="Re922b11314e6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d66e0a0c0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1240d210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1cec2111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d800df21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3235c1dc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6d774eff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e6208148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470599a9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ble etablert [år] og holder til i Sund I Lofoten.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37 450 268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LANGAAS BERNTZEN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8384 Sund I Lofoten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