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03e712147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6d4687ba04305"/>
  </p:sldMasterIdLst>
  <p:sldIdLst>
    <p:sldId xmlns:r="http://schemas.openxmlformats.org/officeDocument/2006/relationships" id="256" r:id="R46f88a92c8424122"/>
    <p:sldId xmlns:r="http://schemas.openxmlformats.org/officeDocument/2006/relationships" id="257" r:id="R96310f3c041d4988"/>
    <p:sldId xmlns:r="http://schemas.openxmlformats.org/officeDocument/2006/relationships" id="258" r:id="Rbd36070639c04e22"/>
    <p:sldId xmlns:r="http://schemas.openxmlformats.org/officeDocument/2006/relationships" id="259" r:id="R0950bc842eae46e1"/>
    <p:sldId xmlns:r="http://schemas.openxmlformats.org/officeDocument/2006/relationships" id="260" r:id="Rb1d74c9fce66483d"/>
    <p:sldId xmlns:r="http://schemas.openxmlformats.org/officeDocument/2006/relationships" id="261" r:id="Rdbce332492be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6d4687ba04305" /><Relationship Type="http://schemas.openxmlformats.org/officeDocument/2006/relationships/slide" Target="/ppt/slides/slide1.xml" Id="R46f88a92c8424122" /><Relationship Type="http://schemas.openxmlformats.org/officeDocument/2006/relationships/slide" Target="/ppt/slides/slide2.xml" Id="R96310f3c041d4988" /><Relationship Type="http://schemas.openxmlformats.org/officeDocument/2006/relationships/slide" Target="/ppt/slides/slide3.xml" Id="Rbd36070639c04e22" /><Relationship Type="http://schemas.openxmlformats.org/officeDocument/2006/relationships/slide" Target="/ppt/slides/slide4.xml" Id="R0950bc842eae46e1" /><Relationship Type="http://schemas.openxmlformats.org/officeDocument/2006/relationships/slide" Target="/ppt/slides/slide5.xml" Id="Rb1d74c9fce66483d" /><Relationship Type="http://schemas.openxmlformats.org/officeDocument/2006/relationships/slide" Target="/ppt/slides/slide6.xml" Id="Rdbce332492be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bdea7b882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cd24785c4cbe" /><Relationship Type="http://schemas.openxmlformats.org/officeDocument/2006/relationships/theme" Target="/ppt/slideMasters/theme/theme1.xml" Id="R2320f9603e5f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1cd24785c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55975a01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789e4c98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ab9d29f4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ee63dd97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35f582b8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ad710153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NOVUS KVADRAT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NOVUS KVADRAT NUF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Krokeidevegen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NOVUS KVADRAT NUF</a:t>
            </a:r>
          </a:p>
        </p:txBody>
      </p:sp>
    </p:spTree>
  </p:cSld>
  <p:clrMapOvr>
    <a:masterClrMapping xmlns:a="http://schemas.openxmlformats.org/drawingml/2006/main"/>
  </p:clrMapOvr>
</p:sld>
</file>