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7e919255104c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bb9b3970b94c92"/>
  </p:sldMasterIdLst>
  <p:sldIdLst>
    <p:sldId xmlns:r="http://schemas.openxmlformats.org/officeDocument/2006/relationships" id="256" r:id="Re546cb02b7c04e8f"/>
    <p:sldId xmlns:r="http://schemas.openxmlformats.org/officeDocument/2006/relationships" id="257" r:id="R4abde8c7bb3742fb"/>
    <p:sldId xmlns:r="http://schemas.openxmlformats.org/officeDocument/2006/relationships" id="258" r:id="Rf00154f5a1c14ccf"/>
    <p:sldId xmlns:r="http://schemas.openxmlformats.org/officeDocument/2006/relationships" id="259" r:id="Rfb983516e856441f"/>
    <p:sldId xmlns:r="http://schemas.openxmlformats.org/officeDocument/2006/relationships" id="260" r:id="R23234fd3ff4d4b44"/>
    <p:sldId xmlns:r="http://schemas.openxmlformats.org/officeDocument/2006/relationships" id="261" r:id="Rce885bf9cfa247d9"/>
    <p:sldId xmlns:r="http://schemas.openxmlformats.org/officeDocument/2006/relationships" id="262" r:id="Ra4b19753ff3f48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bb9b3970b94c92" /><Relationship Type="http://schemas.openxmlformats.org/officeDocument/2006/relationships/slide" Target="/ppt/slides/slide1.xml" Id="Re546cb02b7c04e8f" /><Relationship Type="http://schemas.openxmlformats.org/officeDocument/2006/relationships/slide" Target="/ppt/slides/slide2.xml" Id="R4abde8c7bb3742fb" /><Relationship Type="http://schemas.openxmlformats.org/officeDocument/2006/relationships/slide" Target="/ppt/slides/slide3.xml" Id="Rf00154f5a1c14ccf" /><Relationship Type="http://schemas.openxmlformats.org/officeDocument/2006/relationships/slide" Target="/ppt/slides/slide4.xml" Id="Rfb983516e856441f" /><Relationship Type="http://schemas.openxmlformats.org/officeDocument/2006/relationships/slide" Target="/ppt/slides/slide5.xml" Id="R23234fd3ff4d4b44" /><Relationship Type="http://schemas.openxmlformats.org/officeDocument/2006/relationships/slide" Target="/ppt/slides/slide6.xml" Id="Rce885bf9cfa247d9" /><Relationship Type="http://schemas.openxmlformats.org/officeDocument/2006/relationships/slide" Target="/ppt/slides/slide7.xml" Id="Ra4b19753ff3f48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fd1854005b49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85c2a1baa04356" /><Relationship Type="http://schemas.openxmlformats.org/officeDocument/2006/relationships/theme" Target="/ppt/slideMasters/theme/theme1.xml" Id="R24cac85c9bc945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85c2a1baa043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dcc25cbf7249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a6eeda7ac46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59bccc7c24d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65ba3f60eb4f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15f278acc46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df84cf56e43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b64ad8e9f749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RUNAR FISK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RUNAR 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RUNAR FISK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RUNAR 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RUNAR 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RUNAR 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−25 024 984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−7 856 079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245 151 429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251 406 139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RUNAR 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RUNAR ALGRØY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RUNAR 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Sandviksbodene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5035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914 418 704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RUNAR FISK AS</a:t>
            </a:r>
          </a:p>
        </p:txBody>
      </p:sp>
    </p:spTree>
  </p:cSld>
  <p:clrMapOvr>
    <a:masterClrMapping xmlns:a="http://schemas.openxmlformats.org/drawingml/2006/main"/>
  </p:clrMapOvr>
</p:sld>
</file>