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be42cfd8e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0e344d9934e46"/>
  </p:sldMasterIdLst>
  <p:sldIdLst>
    <p:sldId xmlns:r="http://schemas.openxmlformats.org/officeDocument/2006/relationships" id="256" r:id="Rec0a7aa63db840b8"/>
    <p:sldId xmlns:r="http://schemas.openxmlformats.org/officeDocument/2006/relationships" id="257" r:id="R1ebfa679507b48dd"/>
    <p:sldId xmlns:r="http://schemas.openxmlformats.org/officeDocument/2006/relationships" id="258" r:id="Rca7150dab9f6425f"/>
    <p:sldId xmlns:r="http://schemas.openxmlformats.org/officeDocument/2006/relationships" id="259" r:id="Rdf1d9832fe2a4ad3"/>
    <p:sldId xmlns:r="http://schemas.openxmlformats.org/officeDocument/2006/relationships" id="260" r:id="Rc5dfaa2816d84f42"/>
    <p:sldId xmlns:r="http://schemas.openxmlformats.org/officeDocument/2006/relationships" id="261" r:id="R16161f5c10604fda"/>
    <p:sldId xmlns:r="http://schemas.openxmlformats.org/officeDocument/2006/relationships" id="262" r:id="Rb4a3ecdced15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0e344d9934e46" /><Relationship Type="http://schemas.openxmlformats.org/officeDocument/2006/relationships/slide" Target="/ppt/slides/slide1.xml" Id="Rec0a7aa63db840b8" /><Relationship Type="http://schemas.openxmlformats.org/officeDocument/2006/relationships/slide" Target="/ppt/slides/slide2.xml" Id="R1ebfa679507b48dd" /><Relationship Type="http://schemas.openxmlformats.org/officeDocument/2006/relationships/slide" Target="/ppt/slides/slide3.xml" Id="Rca7150dab9f6425f" /><Relationship Type="http://schemas.openxmlformats.org/officeDocument/2006/relationships/slide" Target="/ppt/slides/slide4.xml" Id="Rdf1d9832fe2a4ad3" /><Relationship Type="http://schemas.openxmlformats.org/officeDocument/2006/relationships/slide" Target="/ppt/slides/slide5.xml" Id="Rc5dfaa2816d84f42" /><Relationship Type="http://schemas.openxmlformats.org/officeDocument/2006/relationships/slide" Target="/ppt/slides/slide6.xml" Id="R16161f5c10604fda" /><Relationship Type="http://schemas.openxmlformats.org/officeDocument/2006/relationships/slide" Target="/ppt/slides/slide7.xml" Id="Rb4a3ecdced15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5503ffbda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1a5bedccf41df" /><Relationship Type="http://schemas.openxmlformats.org/officeDocument/2006/relationships/theme" Target="/ppt/slideMasters/theme/theme1.xml" Id="R18cb3432c47e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1a5bedccf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1fb466a71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b70edaecf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dd81fb90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24982453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0ab5afdd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cf5ad7cb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5508b594e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−24 737 845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233 207 566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238 857 687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ALGRØY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MARTINVEST AS</a:t>
            </a:r>
          </a:p>
        </p:txBody>
      </p:sp>
    </p:spTree>
  </p:cSld>
  <p:clrMapOvr>
    <a:masterClrMapping xmlns:a="http://schemas.openxmlformats.org/drawingml/2006/main"/>
  </p:clrMapOvr>
</p:sld>
</file>