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1b38d1706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5a06c3aa0407d"/>
  </p:sldMasterIdLst>
  <p:sldIdLst>
    <p:sldId xmlns:r="http://schemas.openxmlformats.org/officeDocument/2006/relationships" id="256" r:id="Rda8be983baa34442"/>
    <p:sldId xmlns:r="http://schemas.openxmlformats.org/officeDocument/2006/relationships" id="257" r:id="R42e94fd7f97a4f39"/>
    <p:sldId xmlns:r="http://schemas.openxmlformats.org/officeDocument/2006/relationships" id="258" r:id="R02455ef571ae4ebb"/>
    <p:sldId xmlns:r="http://schemas.openxmlformats.org/officeDocument/2006/relationships" id="259" r:id="R93cb1cca3008403b"/>
    <p:sldId xmlns:r="http://schemas.openxmlformats.org/officeDocument/2006/relationships" id="260" r:id="Rfc7d1887b11246fd"/>
    <p:sldId xmlns:r="http://schemas.openxmlformats.org/officeDocument/2006/relationships" id="261" r:id="R66980dbd5bc94e88"/>
    <p:sldId xmlns:r="http://schemas.openxmlformats.org/officeDocument/2006/relationships" id="262" r:id="R70822e4973d7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5a06c3aa0407d" /><Relationship Type="http://schemas.openxmlformats.org/officeDocument/2006/relationships/slide" Target="/ppt/slides/slide1.xml" Id="Rda8be983baa34442" /><Relationship Type="http://schemas.openxmlformats.org/officeDocument/2006/relationships/slide" Target="/ppt/slides/slide2.xml" Id="R42e94fd7f97a4f39" /><Relationship Type="http://schemas.openxmlformats.org/officeDocument/2006/relationships/slide" Target="/ppt/slides/slide3.xml" Id="R02455ef571ae4ebb" /><Relationship Type="http://schemas.openxmlformats.org/officeDocument/2006/relationships/slide" Target="/ppt/slides/slide4.xml" Id="R93cb1cca3008403b" /><Relationship Type="http://schemas.openxmlformats.org/officeDocument/2006/relationships/slide" Target="/ppt/slides/slide5.xml" Id="Rfc7d1887b11246fd" /><Relationship Type="http://schemas.openxmlformats.org/officeDocument/2006/relationships/slide" Target="/ppt/slides/slide6.xml" Id="R66980dbd5bc94e88" /><Relationship Type="http://schemas.openxmlformats.org/officeDocument/2006/relationships/slide" Target="/ppt/slides/slide7.xml" Id="R70822e4973d7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aa3581394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025458d74e84" /><Relationship Type="http://schemas.openxmlformats.org/officeDocument/2006/relationships/theme" Target="/ppt/slideMasters/theme/theme1.xml" Id="Rbb4ab140d9fd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025458d7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c61ad075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d0807fed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7604ba523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cf27b366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cac6a636a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9403e3d3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701d42a5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INVESTORPROSJEKT 232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INVESTORPROSJEKT 232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ANKER VANBERG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Eriksen, Falkeveien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