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20fe00c77f4e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3a20b6bff164c1d"/>
  </p:sldMasterIdLst>
  <p:sldIdLst>
    <p:sldId xmlns:r="http://schemas.openxmlformats.org/officeDocument/2006/relationships" id="256" r:id="Rc0388e2ad1e94f1b"/>
    <p:sldId xmlns:r="http://schemas.openxmlformats.org/officeDocument/2006/relationships" id="257" r:id="Rb8c78e998db84202"/>
    <p:sldId xmlns:r="http://schemas.openxmlformats.org/officeDocument/2006/relationships" id="258" r:id="R11bee0aec8cc429d"/>
    <p:sldId xmlns:r="http://schemas.openxmlformats.org/officeDocument/2006/relationships" id="259" r:id="R60305b28787d43c3"/>
    <p:sldId xmlns:r="http://schemas.openxmlformats.org/officeDocument/2006/relationships" id="260" r:id="R30c06abfa00c415d"/>
    <p:sldId xmlns:r="http://schemas.openxmlformats.org/officeDocument/2006/relationships" id="261" r:id="Reead043e38e743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a20b6bff164c1d" /><Relationship Type="http://schemas.openxmlformats.org/officeDocument/2006/relationships/slide" Target="/ppt/slides/slide1.xml" Id="Rc0388e2ad1e94f1b" /><Relationship Type="http://schemas.openxmlformats.org/officeDocument/2006/relationships/slide" Target="/ppt/slides/slide2.xml" Id="Rb8c78e998db84202" /><Relationship Type="http://schemas.openxmlformats.org/officeDocument/2006/relationships/slide" Target="/ppt/slides/slide3.xml" Id="R11bee0aec8cc429d" /><Relationship Type="http://schemas.openxmlformats.org/officeDocument/2006/relationships/slide" Target="/ppt/slides/slide4.xml" Id="R60305b28787d43c3" /><Relationship Type="http://schemas.openxmlformats.org/officeDocument/2006/relationships/slide" Target="/ppt/slides/slide5.xml" Id="R30c06abfa00c415d" /><Relationship Type="http://schemas.openxmlformats.org/officeDocument/2006/relationships/slide" Target="/ppt/slides/slide6.xml" Id="Reead043e38e743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c7621558ae4b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ed4b9b2154a74" /><Relationship Type="http://schemas.openxmlformats.org/officeDocument/2006/relationships/theme" Target="/ppt/slideMasters/theme/theme1.xml" Id="Rc846ce6401ca4f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1ed4b9b2154a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bdaeff135428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b359be2c640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5c8cb014245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dbc1eafa448f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b3b87459a47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a8ce1e0b24c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STEVE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STEVE HOLDING AS ble etablert [år] og holder til i Longyearbyen.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−144 807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5 774 018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12 812 420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12 833 729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 232 513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9170 Longyearbyen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914 428 718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 HOLDING AS</a:t>
            </a:r>
          </a:p>
        </p:txBody>
      </p:sp>
    </p:spTree>
  </p:cSld>
  <p:clrMapOvr>
    <a:masterClrMapping xmlns:a="http://schemas.openxmlformats.org/drawingml/2006/main"/>
  </p:clrMapOvr>
</p:sld>
</file>