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cdfade60f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3c626548d47a2"/>
  </p:sldMasterIdLst>
  <p:sldIdLst>
    <p:sldId xmlns:r="http://schemas.openxmlformats.org/officeDocument/2006/relationships" id="256" r:id="Rf8b5e197445e49b4"/>
    <p:sldId xmlns:r="http://schemas.openxmlformats.org/officeDocument/2006/relationships" id="257" r:id="R7888ff0d3bd3409d"/>
    <p:sldId xmlns:r="http://schemas.openxmlformats.org/officeDocument/2006/relationships" id="258" r:id="Ra127ec909b984fbf"/>
    <p:sldId xmlns:r="http://schemas.openxmlformats.org/officeDocument/2006/relationships" id="259" r:id="R891d01a34f804038"/>
    <p:sldId xmlns:r="http://schemas.openxmlformats.org/officeDocument/2006/relationships" id="260" r:id="R174742f436924bd4"/>
    <p:sldId xmlns:r="http://schemas.openxmlformats.org/officeDocument/2006/relationships" id="261" r:id="R4b9fa7ea9dc14e61"/>
    <p:sldId xmlns:r="http://schemas.openxmlformats.org/officeDocument/2006/relationships" id="262" r:id="Rb5770d28caf9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3c626548d47a2" /><Relationship Type="http://schemas.openxmlformats.org/officeDocument/2006/relationships/slide" Target="/ppt/slides/slide1.xml" Id="Rf8b5e197445e49b4" /><Relationship Type="http://schemas.openxmlformats.org/officeDocument/2006/relationships/slide" Target="/ppt/slides/slide2.xml" Id="R7888ff0d3bd3409d" /><Relationship Type="http://schemas.openxmlformats.org/officeDocument/2006/relationships/slide" Target="/ppt/slides/slide3.xml" Id="Ra127ec909b984fbf" /><Relationship Type="http://schemas.openxmlformats.org/officeDocument/2006/relationships/slide" Target="/ppt/slides/slide4.xml" Id="R891d01a34f804038" /><Relationship Type="http://schemas.openxmlformats.org/officeDocument/2006/relationships/slide" Target="/ppt/slides/slide5.xml" Id="R174742f436924bd4" /><Relationship Type="http://schemas.openxmlformats.org/officeDocument/2006/relationships/slide" Target="/ppt/slides/slide6.xml" Id="R4b9fa7ea9dc14e61" /><Relationship Type="http://schemas.openxmlformats.org/officeDocument/2006/relationships/slide" Target="/ppt/slides/slide7.xml" Id="Rb5770d28caf9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9b1c69c11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24063a6f4df5" /><Relationship Type="http://schemas.openxmlformats.org/officeDocument/2006/relationships/theme" Target="/ppt/slideMasters/theme/theme1.xml" Id="R2def030682e3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324063a6f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bef11a4cf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c9cf2a1d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a29ff06bd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71ecd8d07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9b3fa7e5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973fae6b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fd48bc7a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HEMAR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HEMAR PROSJEKT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VATNEHOL HELGE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914 436 907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PROSJEKT AS</a:t>
            </a:r>
          </a:p>
        </p:txBody>
      </p:sp>
    </p:spTree>
  </p:cSld>
  <p:clrMapOvr>
    <a:masterClrMapping xmlns:a="http://schemas.openxmlformats.org/drawingml/2006/main"/>
  </p:clrMapOvr>
</p:sld>
</file>