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126db47dd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4aadecde641e0"/>
  </p:sldMasterIdLst>
  <p:sldIdLst>
    <p:sldId xmlns:r="http://schemas.openxmlformats.org/officeDocument/2006/relationships" id="256" r:id="R155e6e25dcd64529"/>
    <p:sldId xmlns:r="http://schemas.openxmlformats.org/officeDocument/2006/relationships" id="257" r:id="Refbe282f9e4d412f"/>
    <p:sldId xmlns:r="http://schemas.openxmlformats.org/officeDocument/2006/relationships" id="258" r:id="Rb96d0a268a6f4da3"/>
    <p:sldId xmlns:r="http://schemas.openxmlformats.org/officeDocument/2006/relationships" id="259" r:id="R0dd330b3fce7415d"/>
    <p:sldId xmlns:r="http://schemas.openxmlformats.org/officeDocument/2006/relationships" id="260" r:id="R468b3f7614ee4507"/>
    <p:sldId xmlns:r="http://schemas.openxmlformats.org/officeDocument/2006/relationships" id="261" r:id="R1155c170bed346dc"/>
    <p:sldId xmlns:r="http://schemas.openxmlformats.org/officeDocument/2006/relationships" id="262" r:id="R5667da75b7d2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4aadecde641e0" /><Relationship Type="http://schemas.openxmlformats.org/officeDocument/2006/relationships/slide" Target="/ppt/slides/slide1.xml" Id="R155e6e25dcd64529" /><Relationship Type="http://schemas.openxmlformats.org/officeDocument/2006/relationships/slide" Target="/ppt/slides/slide2.xml" Id="Refbe282f9e4d412f" /><Relationship Type="http://schemas.openxmlformats.org/officeDocument/2006/relationships/slide" Target="/ppt/slides/slide3.xml" Id="Rb96d0a268a6f4da3" /><Relationship Type="http://schemas.openxmlformats.org/officeDocument/2006/relationships/slide" Target="/ppt/slides/slide4.xml" Id="R0dd330b3fce7415d" /><Relationship Type="http://schemas.openxmlformats.org/officeDocument/2006/relationships/slide" Target="/ppt/slides/slide5.xml" Id="R468b3f7614ee4507" /><Relationship Type="http://schemas.openxmlformats.org/officeDocument/2006/relationships/slide" Target="/ppt/slides/slide6.xml" Id="R1155c170bed346dc" /><Relationship Type="http://schemas.openxmlformats.org/officeDocument/2006/relationships/slide" Target="/ppt/slides/slide7.xml" Id="R5667da75b7d2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840ec92d6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909aa1404416" /><Relationship Type="http://schemas.openxmlformats.org/officeDocument/2006/relationships/theme" Target="/ppt/slideMasters/theme/theme1.xml" Id="R613615be1392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0909aa140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b1fd127f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39d9e921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3b374f8a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7b140266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cd41975f0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97676f03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759f96fa5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9 902 579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914 445 434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