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930e75af4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614564c6a4331"/>
  </p:sldMasterIdLst>
  <p:sldIdLst>
    <p:sldId xmlns:r="http://schemas.openxmlformats.org/officeDocument/2006/relationships" id="256" r:id="R519e858d732b4432"/>
    <p:sldId xmlns:r="http://schemas.openxmlformats.org/officeDocument/2006/relationships" id="257" r:id="R7f920b782c9545dc"/>
    <p:sldId xmlns:r="http://schemas.openxmlformats.org/officeDocument/2006/relationships" id="258" r:id="Rff38616a882e43f8"/>
    <p:sldId xmlns:r="http://schemas.openxmlformats.org/officeDocument/2006/relationships" id="259" r:id="Re9772cc71f244727"/>
    <p:sldId xmlns:r="http://schemas.openxmlformats.org/officeDocument/2006/relationships" id="260" r:id="R91ab6cfd4d2a44b9"/>
    <p:sldId xmlns:r="http://schemas.openxmlformats.org/officeDocument/2006/relationships" id="261" r:id="Rb0de9d0be7c045b1"/>
    <p:sldId xmlns:r="http://schemas.openxmlformats.org/officeDocument/2006/relationships" id="262" r:id="R4e1ad73c38cf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614564c6a4331" /><Relationship Type="http://schemas.openxmlformats.org/officeDocument/2006/relationships/slide" Target="/ppt/slides/slide1.xml" Id="R519e858d732b4432" /><Relationship Type="http://schemas.openxmlformats.org/officeDocument/2006/relationships/slide" Target="/ppt/slides/slide2.xml" Id="R7f920b782c9545dc" /><Relationship Type="http://schemas.openxmlformats.org/officeDocument/2006/relationships/slide" Target="/ppt/slides/slide3.xml" Id="Rff38616a882e43f8" /><Relationship Type="http://schemas.openxmlformats.org/officeDocument/2006/relationships/slide" Target="/ppt/slides/slide4.xml" Id="Re9772cc71f244727" /><Relationship Type="http://schemas.openxmlformats.org/officeDocument/2006/relationships/slide" Target="/ppt/slides/slide5.xml" Id="R91ab6cfd4d2a44b9" /><Relationship Type="http://schemas.openxmlformats.org/officeDocument/2006/relationships/slide" Target="/ppt/slides/slide6.xml" Id="Rb0de9d0be7c045b1" /><Relationship Type="http://schemas.openxmlformats.org/officeDocument/2006/relationships/slide" Target="/ppt/slides/slide7.xml" Id="R4e1ad73c38cf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43d3f6aad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bf50a1c4430b" /><Relationship Type="http://schemas.openxmlformats.org/officeDocument/2006/relationships/theme" Target="/ppt/slideMasters/theme/theme1.xml" Id="Ra1adcfe1d5c2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cbf50a1c4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cb6069bd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e144eb2c6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fdf95df8a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8c53b021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b8c7baa0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e144eac2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4448e8cc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EMOBILITY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 BLOMVIK BAKKEN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KROHN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HELGE NUSTAD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914 446 856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