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bb55c6a005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92534b603340bc"/>
  </p:sldMasterIdLst>
  <p:sldIdLst>
    <p:sldId xmlns:r="http://schemas.openxmlformats.org/officeDocument/2006/relationships" id="256" r:id="R9f86f507c64b4246"/>
    <p:sldId xmlns:r="http://schemas.openxmlformats.org/officeDocument/2006/relationships" id="257" r:id="Rd4dfd54484ff41a4"/>
    <p:sldId xmlns:r="http://schemas.openxmlformats.org/officeDocument/2006/relationships" id="258" r:id="Reb93c81e22fd46e4"/>
    <p:sldId xmlns:r="http://schemas.openxmlformats.org/officeDocument/2006/relationships" id="259" r:id="Rab33e4757a2b46f8"/>
    <p:sldId xmlns:r="http://schemas.openxmlformats.org/officeDocument/2006/relationships" id="260" r:id="R35c3fd18598e48a9"/>
    <p:sldId xmlns:r="http://schemas.openxmlformats.org/officeDocument/2006/relationships" id="261" r:id="R5a280db3c5f84dd7"/>
    <p:sldId xmlns:r="http://schemas.openxmlformats.org/officeDocument/2006/relationships" id="262" r:id="Ra2e70c9b03cb42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92534b603340bc" /><Relationship Type="http://schemas.openxmlformats.org/officeDocument/2006/relationships/slide" Target="/ppt/slides/slide1.xml" Id="R9f86f507c64b4246" /><Relationship Type="http://schemas.openxmlformats.org/officeDocument/2006/relationships/slide" Target="/ppt/slides/slide2.xml" Id="Rd4dfd54484ff41a4" /><Relationship Type="http://schemas.openxmlformats.org/officeDocument/2006/relationships/slide" Target="/ppt/slides/slide3.xml" Id="Reb93c81e22fd46e4" /><Relationship Type="http://schemas.openxmlformats.org/officeDocument/2006/relationships/slide" Target="/ppt/slides/slide4.xml" Id="Rab33e4757a2b46f8" /><Relationship Type="http://schemas.openxmlformats.org/officeDocument/2006/relationships/slide" Target="/ppt/slides/slide5.xml" Id="R35c3fd18598e48a9" /><Relationship Type="http://schemas.openxmlformats.org/officeDocument/2006/relationships/slide" Target="/ppt/slides/slide6.xml" Id="R5a280db3c5f84dd7" /><Relationship Type="http://schemas.openxmlformats.org/officeDocument/2006/relationships/slide" Target="/ppt/slides/slide7.xml" Id="Ra2e70c9b03cb42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0d2acc80c04d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66fe726b34368" /><Relationship Type="http://schemas.openxmlformats.org/officeDocument/2006/relationships/theme" Target="/ppt/slideMasters/theme/theme1.xml" Id="R92a5152360ed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f66fe726b343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7fb0f907d4f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0ba288269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c3326105543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2d616ccec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ece9d055c48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2172138b244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a05134ed743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DRIVE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269 434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2 535 589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22 281 110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23 935 160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KAI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914 450 667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 HOLDING AS</a:t>
            </a:r>
          </a:p>
        </p:txBody>
      </p:sp>
    </p:spTree>
  </p:cSld>
  <p:clrMapOvr>
    <a:masterClrMapping xmlns:a="http://schemas.openxmlformats.org/drawingml/2006/main"/>
  </p:clrMapOvr>
</p:sld>
</file>