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c3fb2a443b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d985b3666f4e40"/>
  </p:sldMasterIdLst>
  <p:sldIdLst>
    <p:sldId xmlns:r="http://schemas.openxmlformats.org/officeDocument/2006/relationships" id="256" r:id="R4f87fae9ea34409e"/>
    <p:sldId xmlns:r="http://schemas.openxmlformats.org/officeDocument/2006/relationships" id="257" r:id="R61b38348238d4147"/>
    <p:sldId xmlns:r="http://schemas.openxmlformats.org/officeDocument/2006/relationships" id="258" r:id="Rfaf75cea4e0243d9"/>
    <p:sldId xmlns:r="http://schemas.openxmlformats.org/officeDocument/2006/relationships" id="259" r:id="Ra593956bf31f42b7"/>
    <p:sldId xmlns:r="http://schemas.openxmlformats.org/officeDocument/2006/relationships" id="260" r:id="R55a2fd9cde4c486d"/>
    <p:sldId xmlns:r="http://schemas.openxmlformats.org/officeDocument/2006/relationships" id="261" r:id="Rf49e1e1f84024e06"/>
    <p:sldId xmlns:r="http://schemas.openxmlformats.org/officeDocument/2006/relationships" id="262" r:id="Rd3bc928ab08f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985b3666f4e40" /><Relationship Type="http://schemas.openxmlformats.org/officeDocument/2006/relationships/slide" Target="/ppt/slides/slide1.xml" Id="R4f87fae9ea34409e" /><Relationship Type="http://schemas.openxmlformats.org/officeDocument/2006/relationships/slide" Target="/ppt/slides/slide2.xml" Id="R61b38348238d4147" /><Relationship Type="http://schemas.openxmlformats.org/officeDocument/2006/relationships/slide" Target="/ppt/slides/slide3.xml" Id="Rfaf75cea4e0243d9" /><Relationship Type="http://schemas.openxmlformats.org/officeDocument/2006/relationships/slide" Target="/ppt/slides/slide4.xml" Id="Ra593956bf31f42b7" /><Relationship Type="http://schemas.openxmlformats.org/officeDocument/2006/relationships/slide" Target="/ppt/slides/slide5.xml" Id="R55a2fd9cde4c486d" /><Relationship Type="http://schemas.openxmlformats.org/officeDocument/2006/relationships/slide" Target="/ppt/slides/slide6.xml" Id="Rf49e1e1f84024e06" /><Relationship Type="http://schemas.openxmlformats.org/officeDocument/2006/relationships/slide" Target="/ppt/slides/slide7.xml" Id="Rd3bc928ab08f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43d6a1c6f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48263d8f64859" /><Relationship Type="http://schemas.openxmlformats.org/officeDocument/2006/relationships/theme" Target="/ppt/slideMasters/theme/theme1.xml" Id="Rdf8666cedc3845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648263d8f6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198d721c9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f92f21ca0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5f022bfe9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4cd87c583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158bbcfb442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6270c52ee42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312642e67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JENSENS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JENSENS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JENSENS RØRLEGGERSERVICE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JENSENS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JENSENS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JENSENS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4 498 344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3 336 544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JENSENS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JENSENS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Oppegårdveien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stale@rorleggerjensen.no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914 460 859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JENSENS RØRLEGGERSERVICE AS</a:t>
            </a:r>
          </a:p>
        </p:txBody>
      </p:sp>
    </p:spTree>
  </p:cSld>
  <p:clrMapOvr>
    <a:masterClrMapping xmlns:a="http://schemas.openxmlformats.org/drawingml/2006/main"/>
  </p:clrMapOvr>
</p:sld>
</file>