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82778dd9d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e6ff5563547df"/>
  </p:sldMasterIdLst>
  <p:sldIdLst>
    <p:sldId xmlns:r="http://schemas.openxmlformats.org/officeDocument/2006/relationships" id="256" r:id="Refdc8bdd3b2a4fcf"/>
    <p:sldId xmlns:r="http://schemas.openxmlformats.org/officeDocument/2006/relationships" id="257" r:id="Rfecf2be6d3e746d1"/>
    <p:sldId xmlns:r="http://schemas.openxmlformats.org/officeDocument/2006/relationships" id="258" r:id="R1e483d84481341ae"/>
    <p:sldId xmlns:r="http://schemas.openxmlformats.org/officeDocument/2006/relationships" id="259" r:id="R8e015174d4984b96"/>
    <p:sldId xmlns:r="http://schemas.openxmlformats.org/officeDocument/2006/relationships" id="260" r:id="Ra3b49207da664be2"/>
    <p:sldId xmlns:r="http://schemas.openxmlformats.org/officeDocument/2006/relationships" id="261" r:id="Ra911c08f34bd4de7"/>
    <p:sldId xmlns:r="http://schemas.openxmlformats.org/officeDocument/2006/relationships" id="262" r:id="Rdab53edb0837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e6ff5563547df" /><Relationship Type="http://schemas.openxmlformats.org/officeDocument/2006/relationships/slide" Target="/ppt/slides/slide1.xml" Id="Refdc8bdd3b2a4fcf" /><Relationship Type="http://schemas.openxmlformats.org/officeDocument/2006/relationships/slide" Target="/ppt/slides/slide2.xml" Id="Rfecf2be6d3e746d1" /><Relationship Type="http://schemas.openxmlformats.org/officeDocument/2006/relationships/slide" Target="/ppt/slides/slide3.xml" Id="R1e483d84481341ae" /><Relationship Type="http://schemas.openxmlformats.org/officeDocument/2006/relationships/slide" Target="/ppt/slides/slide4.xml" Id="R8e015174d4984b96" /><Relationship Type="http://schemas.openxmlformats.org/officeDocument/2006/relationships/slide" Target="/ppt/slides/slide5.xml" Id="Ra3b49207da664be2" /><Relationship Type="http://schemas.openxmlformats.org/officeDocument/2006/relationships/slide" Target="/ppt/slides/slide6.xml" Id="Ra911c08f34bd4de7" /><Relationship Type="http://schemas.openxmlformats.org/officeDocument/2006/relationships/slide" Target="/ppt/slides/slide7.xml" Id="Rdab53edb0837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de07d2633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6a32cb36649de" /><Relationship Type="http://schemas.openxmlformats.org/officeDocument/2006/relationships/theme" Target="/ppt/slideMasters/theme/theme1.xml" Id="Rd5dac0b429f4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6a32cb366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cede2957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c3c452921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6f7f8181d4b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56f9a53bd4f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04476e8d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6e14d5e8243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7e0424aa2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LERVIK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LERVIK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46 641 063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4 001 521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10 147 194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MAESTRO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Bjorhaugslettå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914 463 963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LERVIK AS</a:t>
            </a:r>
          </a:p>
        </p:txBody>
      </p:sp>
    </p:spTree>
  </p:cSld>
  <p:clrMapOvr>
    <a:masterClrMapping xmlns:a="http://schemas.openxmlformats.org/drawingml/2006/main"/>
  </p:clrMapOvr>
</p:sld>
</file>