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1a176ae09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c5111748b4fcb"/>
  </p:sldMasterIdLst>
  <p:sldIdLst>
    <p:sldId xmlns:r="http://schemas.openxmlformats.org/officeDocument/2006/relationships" id="256" r:id="Ra6634ce6ff7d43cd"/>
    <p:sldId xmlns:r="http://schemas.openxmlformats.org/officeDocument/2006/relationships" id="257" r:id="R56f598d9c4854516"/>
    <p:sldId xmlns:r="http://schemas.openxmlformats.org/officeDocument/2006/relationships" id="258" r:id="R57cd3c9c94d64875"/>
    <p:sldId xmlns:r="http://schemas.openxmlformats.org/officeDocument/2006/relationships" id="259" r:id="R35fbbf26437c4898"/>
    <p:sldId xmlns:r="http://schemas.openxmlformats.org/officeDocument/2006/relationships" id="260" r:id="R51a8f30627024f0e"/>
    <p:sldId xmlns:r="http://schemas.openxmlformats.org/officeDocument/2006/relationships" id="261" r:id="R9db519924afe43cf"/>
    <p:sldId xmlns:r="http://schemas.openxmlformats.org/officeDocument/2006/relationships" id="262" r:id="R4e1f6e8e1a88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c5111748b4fcb" /><Relationship Type="http://schemas.openxmlformats.org/officeDocument/2006/relationships/slide" Target="/ppt/slides/slide1.xml" Id="Ra6634ce6ff7d43cd" /><Relationship Type="http://schemas.openxmlformats.org/officeDocument/2006/relationships/slide" Target="/ppt/slides/slide2.xml" Id="R56f598d9c4854516" /><Relationship Type="http://schemas.openxmlformats.org/officeDocument/2006/relationships/slide" Target="/ppt/slides/slide3.xml" Id="R57cd3c9c94d64875" /><Relationship Type="http://schemas.openxmlformats.org/officeDocument/2006/relationships/slide" Target="/ppt/slides/slide4.xml" Id="R35fbbf26437c4898" /><Relationship Type="http://schemas.openxmlformats.org/officeDocument/2006/relationships/slide" Target="/ppt/slides/slide5.xml" Id="R51a8f30627024f0e" /><Relationship Type="http://schemas.openxmlformats.org/officeDocument/2006/relationships/slide" Target="/ppt/slides/slide6.xml" Id="R9db519924afe43cf" /><Relationship Type="http://schemas.openxmlformats.org/officeDocument/2006/relationships/slide" Target="/ppt/slides/slide7.xml" Id="R4e1f6e8e1a88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ecfa87f34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e55402164490" /><Relationship Type="http://schemas.openxmlformats.org/officeDocument/2006/relationships/theme" Target="/ppt/slideMasters/theme/theme1.xml" Id="R96e39bda6ef2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8e5540216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43e2b721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c7c8e57f5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ec647789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1b033e193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671fd5088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357fa65b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26c899b0b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BGO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BGO ELEKTRO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15 080 041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8 168 127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ROGER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REIDAR INGE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SIGMUND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VALDERSNES STIAN FREDRIK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Apeltunvegen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5222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69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post@bgoelektro.no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www.bgoelektro.no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914 466 016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BGO ELEKTRO AS</a:t>
            </a:r>
          </a:p>
        </p:txBody>
      </p:sp>
    </p:spTree>
  </p:cSld>
  <p:clrMapOvr>
    <a:masterClrMapping xmlns:a="http://schemas.openxmlformats.org/drawingml/2006/main"/>
  </p:clrMapOvr>
</p:sld>
</file>