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0b157043b3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d9b4b20674c06"/>
  </p:sldMasterIdLst>
  <p:sldIdLst>
    <p:sldId xmlns:r="http://schemas.openxmlformats.org/officeDocument/2006/relationships" id="256" r:id="R683daaf0b4384dcb"/>
    <p:sldId xmlns:r="http://schemas.openxmlformats.org/officeDocument/2006/relationships" id="257" r:id="R8b04cec7a0b44bb3"/>
    <p:sldId xmlns:r="http://schemas.openxmlformats.org/officeDocument/2006/relationships" id="258" r:id="R6bc8a3094d474416"/>
    <p:sldId xmlns:r="http://schemas.openxmlformats.org/officeDocument/2006/relationships" id="259" r:id="Red4224b04b37444a"/>
    <p:sldId xmlns:r="http://schemas.openxmlformats.org/officeDocument/2006/relationships" id="260" r:id="Re1d1a5885d3c486d"/>
    <p:sldId xmlns:r="http://schemas.openxmlformats.org/officeDocument/2006/relationships" id="261" r:id="R1a9186b7fc2540c8"/>
    <p:sldId xmlns:r="http://schemas.openxmlformats.org/officeDocument/2006/relationships" id="262" r:id="R51d1cf0acd8d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d9b4b20674c06" /><Relationship Type="http://schemas.openxmlformats.org/officeDocument/2006/relationships/slide" Target="/ppt/slides/slide1.xml" Id="R683daaf0b4384dcb" /><Relationship Type="http://schemas.openxmlformats.org/officeDocument/2006/relationships/slide" Target="/ppt/slides/slide2.xml" Id="R8b04cec7a0b44bb3" /><Relationship Type="http://schemas.openxmlformats.org/officeDocument/2006/relationships/slide" Target="/ppt/slides/slide3.xml" Id="R6bc8a3094d474416" /><Relationship Type="http://schemas.openxmlformats.org/officeDocument/2006/relationships/slide" Target="/ppt/slides/slide4.xml" Id="Red4224b04b37444a" /><Relationship Type="http://schemas.openxmlformats.org/officeDocument/2006/relationships/slide" Target="/ppt/slides/slide5.xml" Id="Re1d1a5885d3c486d" /><Relationship Type="http://schemas.openxmlformats.org/officeDocument/2006/relationships/slide" Target="/ppt/slides/slide6.xml" Id="R1a9186b7fc2540c8" /><Relationship Type="http://schemas.openxmlformats.org/officeDocument/2006/relationships/slide" Target="/ppt/slides/slide7.xml" Id="R51d1cf0acd8d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c227e1744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d1714e70e49c6" /><Relationship Type="http://schemas.openxmlformats.org/officeDocument/2006/relationships/theme" Target="/ppt/slideMasters/theme/theme1.xml" Id="Rf028864a3c74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ed1714e70e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08ac90a4641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d3ae5710d4d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910f4a1df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a20e750c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05d967a6147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a3596c2243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4c831dd22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ARM-INVEST AS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6 911 635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ROGER MOBAKK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Vålerstuen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914 475 155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ARM-INVEST AS</a:t>
            </a:r>
          </a:p>
        </p:txBody>
      </p:sp>
    </p:spTree>
  </p:cSld>
  <p:clrMapOvr>
    <a:masterClrMapping xmlns:a="http://schemas.openxmlformats.org/drawingml/2006/main"/>
  </p:clrMapOvr>
</p:sld>
</file>