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bc2444a957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4faacf4254022"/>
  </p:sldMasterIdLst>
  <p:sldIdLst>
    <p:sldId xmlns:r="http://schemas.openxmlformats.org/officeDocument/2006/relationships" id="256" r:id="Rfd28f8d2e0f04124"/>
    <p:sldId xmlns:r="http://schemas.openxmlformats.org/officeDocument/2006/relationships" id="257" r:id="Ra4d2ae72a4294a6c"/>
    <p:sldId xmlns:r="http://schemas.openxmlformats.org/officeDocument/2006/relationships" id="258" r:id="R2a1b4d4f81b944b0"/>
    <p:sldId xmlns:r="http://schemas.openxmlformats.org/officeDocument/2006/relationships" id="259" r:id="R72ee4e02831644fd"/>
    <p:sldId xmlns:r="http://schemas.openxmlformats.org/officeDocument/2006/relationships" id="260" r:id="Rc72ad02a17984f25"/>
    <p:sldId xmlns:r="http://schemas.openxmlformats.org/officeDocument/2006/relationships" id="261" r:id="R4766dd6294804b5a"/>
    <p:sldId xmlns:r="http://schemas.openxmlformats.org/officeDocument/2006/relationships" id="262" r:id="R528e462621aa4b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4faacf4254022" /><Relationship Type="http://schemas.openxmlformats.org/officeDocument/2006/relationships/slide" Target="/ppt/slides/slide1.xml" Id="Rfd28f8d2e0f04124" /><Relationship Type="http://schemas.openxmlformats.org/officeDocument/2006/relationships/slide" Target="/ppt/slides/slide2.xml" Id="Ra4d2ae72a4294a6c" /><Relationship Type="http://schemas.openxmlformats.org/officeDocument/2006/relationships/slide" Target="/ppt/slides/slide3.xml" Id="R2a1b4d4f81b944b0" /><Relationship Type="http://schemas.openxmlformats.org/officeDocument/2006/relationships/slide" Target="/ppt/slides/slide4.xml" Id="R72ee4e02831644fd" /><Relationship Type="http://schemas.openxmlformats.org/officeDocument/2006/relationships/slide" Target="/ppt/slides/slide5.xml" Id="Rc72ad02a17984f25" /><Relationship Type="http://schemas.openxmlformats.org/officeDocument/2006/relationships/slide" Target="/ppt/slides/slide6.xml" Id="R4766dd6294804b5a" /><Relationship Type="http://schemas.openxmlformats.org/officeDocument/2006/relationships/slide" Target="/ppt/slides/slide7.xml" Id="R528e462621aa4b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40dd0616c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802e745394384" /><Relationship Type="http://schemas.openxmlformats.org/officeDocument/2006/relationships/theme" Target="/ppt/slideMasters/theme/theme1.xml" Id="R503a9accb0f0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802e74539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5c8371d1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58052261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9c2cdad9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b1c5f852b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db7cdf78c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0906797c5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3357e4255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2 268 195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CHARLOTTE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Meteorveien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914 487 536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