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c5a06eaea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7f49af4b94ec2"/>
  </p:sldMasterIdLst>
  <p:sldIdLst>
    <p:sldId xmlns:r="http://schemas.openxmlformats.org/officeDocument/2006/relationships" id="256" r:id="Re99abbadc13a41f3"/>
    <p:sldId xmlns:r="http://schemas.openxmlformats.org/officeDocument/2006/relationships" id="257" r:id="R62982a98c64e46f8"/>
    <p:sldId xmlns:r="http://schemas.openxmlformats.org/officeDocument/2006/relationships" id="258" r:id="R40ddea32558e48f3"/>
    <p:sldId xmlns:r="http://schemas.openxmlformats.org/officeDocument/2006/relationships" id="259" r:id="R04738768a8a24610"/>
    <p:sldId xmlns:r="http://schemas.openxmlformats.org/officeDocument/2006/relationships" id="260" r:id="R0e3d9f1b17c84803"/>
    <p:sldId xmlns:r="http://schemas.openxmlformats.org/officeDocument/2006/relationships" id="261" r:id="R1d7bc49987d64f68"/>
    <p:sldId xmlns:r="http://schemas.openxmlformats.org/officeDocument/2006/relationships" id="262" r:id="Rff2c5900ad55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7f49af4b94ec2" /><Relationship Type="http://schemas.openxmlformats.org/officeDocument/2006/relationships/slide" Target="/ppt/slides/slide1.xml" Id="Re99abbadc13a41f3" /><Relationship Type="http://schemas.openxmlformats.org/officeDocument/2006/relationships/slide" Target="/ppt/slides/slide2.xml" Id="R62982a98c64e46f8" /><Relationship Type="http://schemas.openxmlformats.org/officeDocument/2006/relationships/slide" Target="/ppt/slides/slide3.xml" Id="R40ddea32558e48f3" /><Relationship Type="http://schemas.openxmlformats.org/officeDocument/2006/relationships/slide" Target="/ppt/slides/slide4.xml" Id="R04738768a8a24610" /><Relationship Type="http://schemas.openxmlformats.org/officeDocument/2006/relationships/slide" Target="/ppt/slides/slide5.xml" Id="R0e3d9f1b17c84803" /><Relationship Type="http://schemas.openxmlformats.org/officeDocument/2006/relationships/slide" Target="/ppt/slides/slide6.xml" Id="R1d7bc49987d64f68" /><Relationship Type="http://schemas.openxmlformats.org/officeDocument/2006/relationships/slide" Target="/ppt/slides/slide7.xml" Id="Rff2c5900ad55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b7e8c13d5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3903ae7ca4166" /><Relationship Type="http://schemas.openxmlformats.org/officeDocument/2006/relationships/theme" Target="/ppt/slideMasters/theme/theme1.xml" Id="Rc13d61ab289c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3903ae7ca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69c69fb13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626336054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52999ab62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af6fbd6f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8a75ab41c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987440bc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6774fc605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JEVO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401 871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OLHA LYAKHOVYN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Bakneset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914 490 677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