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729a85a01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cb051e9a64350"/>
  </p:sldMasterIdLst>
  <p:sldIdLst>
    <p:sldId xmlns:r="http://schemas.openxmlformats.org/officeDocument/2006/relationships" id="256" r:id="Ra899d3549e354745"/>
    <p:sldId xmlns:r="http://schemas.openxmlformats.org/officeDocument/2006/relationships" id="257" r:id="R73f9ddd3164b4834"/>
    <p:sldId xmlns:r="http://schemas.openxmlformats.org/officeDocument/2006/relationships" id="258" r:id="R2c0b606212964be3"/>
    <p:sldId xmlns:r="http://schemas.openxmlformats.org/officeDocument/2006/relationships" id="259" r:id="R6d4dc39b1a474a09"/>
    <p:sldId xmlns:r="http://schemas.openxmlformats.org/officeDocument/2006/relationships" id="260" r:id="R99d51f489ac5405a"/>
    <p:sldId xmlns:r="http://schemas.openxmlformats.org/officeDocument/2006/relationships" id="261" r:id="R3925569a2e5c4953"/>
    <p:sldId xmlns:r="http://schemas.openxmlformats.org/officeDocument/2006/relationships" id="262" r:id="Rb0979682796b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cb051e9a64350" /><Relationship Type="http://schemas.openxmlformats.org/officeDocument/2006/relationships/slide" Target="/ppt/slides/slide1.xml" Id="Ra899d3549e354745" /><Relationship Type="http://schemas.openxmlformats.org/officeDocument/2006/relationships/slide" Target="/ppt/slides/slide2.xml" Id="R73f9ddd3164b4834" /><Relationship Type="http://schemas.openxmlformats.org/officeDocument/2006/relationships/slide" Target="/ppt/slides/slide3.xml" Id="R2c0b606212964be3" /><Relationship Type="http://schemas.openxmlformats.org/officeDocument/2006/relationships/slide" Target="/ppt/slides/slide4.xml" Id="R6d4dc39b1a474a09" /><Relationship Type="http://schemas.openxmlformats.org/officeDocument/2006/relationships/slide" Target="/ppt/slides/slide5.xml" Id="R99d51f489ac5405a" /><Relationship Type="http://schemas.openxmlformats.org/officeDocument/2006/relationships/slide" Target="/ppt/slides/slide6.xml" Id="R3925569a2e5c4953" /><Relationship Type="http://schemas.openxmlformats.org/officeDocument/2006/relationships/slide" Target="/ppt/slides/slide7.xml" Id="Rb0979682796b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6a87a86fb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79c28ac34058" /><Relationship Type="http://schemas.openxmlformats.org/officeDocument/2006/relationships/theme" Target="/ppt/slideMasters/theme/theme1.xml" Id="Red82cd54d7e04b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a79c28ac3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e81d36ce4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efd524a2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6471999b2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481c0fdab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eaff4a4b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44f31408d45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685f33e2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SCHERER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SCHERER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54 539 978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446 478 169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448 963 108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LORENZ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VIKTOR SCHERER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SOLVEIG NYGAARD SCHERER  –  13,7 %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Holmegate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914 502 748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SCHERER AS</a:t>
            </a:r>
          </a:p>
        </p:txBody>
      </p:sp>
    </p:spTree>
  </p:cSld>
  <p:clrMapOvr>
    <a:masterClrMapping xmlns:a="http://schemas.openxmlformats.org/drawingml/2006/main"/>
  </p:clrMapOvr>
</p:sld>
</file>