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60468e3f1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e408ea684b62"/>
  </p:sldMasterIdLst>
  <p:sldIdLst>
    <p:sldId xmlns:r="http://schemas.openxmlformats.org/officeDocument/2006/relationships" id="256" r:id="R3b1cc1eb3ddf4d90"/>
    <p:sldId xmlns:r="http://schemas.openxmlformats.org/officeDocument/2006/relationships" id="257" r:id="R0733015e654546d1"/>
    <p:sldId xmlns:r="http://schemas.openxmlformats.org/officeDocument/2006/relationships" id="258" r:id="Rcedfc68c36ae4c17"/>
    <p:sldId xmlns:r="http://schemas.openxmlformats.org/officeDocument/2006/relationships" id="259" r:id="Rc7f1c62c068e42d5"/>
    <p:sldId xmlns:r="http://schemas.openxmlformats.org/officeDocument/2006/relationships" id="260" r:id="R49a466d7c09f4184"/>
    <p:sldId xmlns:r="http://schemas.openxmlformats.org/officeDocument/2006/relationships" id="261" r:id="Ra02bb9cfd8e64b08"/>
    <p:sldId xmlns:r="http://schemas.openxmlformats.org/officeDocument/2006/relationships" id="262" r:id="Rd56baf3f8bbf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e408ea684b62" /><Relationship Type="http://schemas.openxmlformats.org/officeDocument/2006/relationships/slide" Target="/ppt/slides/slide1.xml" Id="R3b1cc1eb3ddf4d90" /><Relationship Type="http://schemas.openxmlformats.org/officeDocument/2006/relationships/slide" Target="/ppt/slides/slide2.xml" Id="R0733015e654546d1" /><Relationship Type="http://schemas.openxmlformats.org/officeDocument/2006/relationships/slide" Target="/ppt/slides/slide3.xml" Id="Rcedfc68c36ae4c17" /><Relationship Type="http://schemas.openxmlformats.org/officeDocument/2006/relationships/slide" Target="/ppt/slides/slide4.xml" Id="Rc7f1c62c068e42d5" /><Relationship Type="http://schemas.openxmlformats.org/officeDocument/2006/relationships/slide" Target="/ppt/slides/slide5.xml" Id="R49a466d7c09f4184" /><Relationship Type="http://schemas.openxmlformats.org/officeDocument/2006/relationships/slide" Target="/ppt/slides/slide6.xml" Id="Ra02bb9cfd8e64b08" /><Relationship Type="http://schemas.openxmlformats.org/officeDocument/2006/relationships/slide" Target="/ppt/slides/slide7.xml" Id="Rd56baf3f8bbf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423afd390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41182d79a4882" /><Relationship Type="http://schemas.openxmlformats.org/officeDocument/2006/relationships/theme" Target="/ppt/slideMasters/theme/theme1.xml" Id="R6a6a45e0ead1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41182d79a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6bd824f4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75a7bdef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1c48b9ef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fd5d72bb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b10aaeee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a59f044fb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ed03eb6c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JARLE 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BERG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1 202 378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914 504 678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JARLE BERG INVEST AS</a:t>
            </a:r>
          </a:p>
        </p:txBody>
      </p:sp>
    </p:spTree>
  </p:cSld>
  <p:clrMapOvr>
    <a:masterClrMapping xmlns:a="http://schemas.openxmlformats.org/drawingml/2006/main"/>
  </p:clrMapOvr>
</p:sld>
</file>