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e14581666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7dc3cf80c441a"/>
  </p:sldMasterIdLst>
  <p:sldIdLst>
    <p:sldId xmlns:r="http://schemas.openxmlformats.org/officeDocument/2006/relationships" id="256" r:id="R6b1c5767671441fa"/>
    <p:sldId xmlns:r="http://schemas.openxmlformats.org/officeDocument/2006/relationships" id="257" r:id="R43c53febc2504856"/>
    <p:sldId xmlns:r="http://schemas.openxmlformats.org/officeDocument/2006/relationships" id="258" r:id="R6d9b0fe2add94ca7"/>
    <p:sldId xmlns:r="http://schemas.openxmlformats.org/officeDocument/2006/relationships" id="259" r:id="Rc58aa79c7d91450d"/>
    <p:sldId xmlns:r="http://schemas.openxmlformats.org/officeDocument/2006/relationships" id="260" r:id="R5e4d51a21e77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7dc3cf80c441a" /><Relationship Type="http://schemas.openxmlformats.org/officeDocument/2006/relationships/slide" Target="/ppt/slides/slide1.xml" Id="R6b1c5767671441fa" /><Relationship Type="http://schemas.openxmlformats.org/officeDocument/2006/relationships/slide" Target="/ppt/slides/slide2.xml" Id="R43c53febc2504856" /><Relationship Type="http://schemas.openxmlformats.org/officeDocument/2006/relationships/slide" Target="/ppt/slides/slide3.xml" Id="R6d9b0fe2add94ca7" /><Relationship Type="http://schemas.openxmlformats.org/officeDocument/2006/relationships/slide" Target="/ppt/slides/slide4.xml" Id="Rc58aa79c7d91450d" /><Relationship Type="http://schemas.openxmlformats.org/officeDocument/2006/relationships/slide" Target="/ppt/slides/slide5.xml" Id="R5e4d51a21e77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13a0441fe4f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79e77ba394b85" /><Relationship Type="http://schemas.openxmlformats.org/officeDocument/2006/relationships/theme" Target="/ppt/slideMasters/theme/theme1.xml" Id="R7c97a21cc8c64f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479e77ba39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de1cca0404b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f4dda6a5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fb9e65750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1ef82c7cd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f20966300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ARKITEKTFIRMA SIV.ARK. AGATA SUCHECKA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ARKITEKTFIRMA SIV.ARK. AGATA SUCHECKA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ARKITEKTFIRMA SIV.ARK. AGATA SUCHECKA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ARKITEKTFIRMA SIV.ARK. AGATA SUCHECKA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ARKITEKTFIRMA SIV.ARK. AGATA SUCHECKA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ARKITEKTFIRMA SIV.ARK. AGATA SUCHECKA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Øgardsvegen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agatasuchecka84@gmail.com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914 505 593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ARKITEKTFIRMA SIV.ARK. AGATA SUCHECKA</a:t>
            </a:r>
          </a:p>
        </p:txBody>
      </p:sp>
    </p:spTree>
  </p:cSld>
  <p:clrMapOvr>
    <a:masterClrMapping xmlns:a="http://schemas.openxmlformats.org/drawingml/2006/main"/>
  </p:clrMapOvr>
</p:sld>
</file>