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6ff43dc93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2cafb2aa44e93"/>
  </p:sldMasterIdLst>
  <p:sldIdLst>
    <p:sldId xmlns:r="http://schemas.openxmlformats.org/officeDocument/2006/relationships" id="256" r:id="R2ec7d7fa57b24864"/>
    <p:sldId xmlns:r="http://schemas.openxmlformats.org/officeDocument/2006/relationships" id="257" r:id="R1ba41b8a92014630"/>
    <p:sldId xmlns:r="http://schemas.openxmlformats.org/officeDocument/2006/relationships" id="258" r:id="R5886afbf04f84f17"/>
    <p:sldId xmlns:r="http://schemas.openxmlformats.org/officeDocument/2006/relationships" id="259" r:id="R499fd44152f34212"/>
    <p:sldId xmlns:r="http://schemas.openxmlformats.org/officeDocument/2006/relationships" id="260" r:id="R673347bf8df3498c"/>
    <p:sldId xmlns:r="http://schemas.openxmlformats.org/officeDocument/2006/relationships" id="261" r:id="Rec7809fdf319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2cafb2aa44e93" /><Relationship Type="http://schemas.openxmlformats.org/officeDocument/2006/relationships/slide" Target="/ppt/slides/slide1.xml" Id="R2ec7d7fa57b24864" /><Relationship Type="http://schemas.openxmlformats.org/officeDocument/2006/relationships/slide" Target="/ppt/slides/slide2.xml" Id="R1ba41b8a92014630" /><Relationship Type="http://schemas.openxmlformats.org/officeDocument/2006/relationships/slide" Target="/ppt/slides/slide3.xml" Id="R5886afbf04f84f17" /><Relationship Type="http://schemas.openxmlformats.org/officeDocument/2006/relationships/slide" Target="/ppt/slides/slide4.xml" Id="R499fd44152f34212" /><Relationship Type="http://schemas.openxmlformats.org/officeDocument/2006/relationships/slide" Target="/ppt/slides/slide5.xml" Id="R673347bf8df3498c" /><Relationship Type="http://schemas.openxmlformats.org/officeDocument/2006/relationships/slide" Target="/ppt/slides/slide6.xml" Id="Rec7809fdf319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7f7c1799c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638c956a48b9" /><Relationship Type="http://schemas.openxmlformats.org/officeDocument/2006/relationships/theme" Target="/ppt/slideMasters/theme/theme1.xml" Id="R60954713b192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d638c956a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deb611a95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87fe9121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164de480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9d3e9e3b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c73c1e3d0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5ec10114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ASTRUPS ALLMENNYTTIGE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ASTRUPS ALLMENNYTTIGE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34 778 000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914 514 010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