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993ec02a3343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6cea1ba0234f72"/>
  </p:sldMasterIdLst>
  <p:sldIdLst>
    <p:sldId xmlns:r="http://schemas.openxmlformats.org/officeDocument/2006/relationships" id="256" r:id="Rf220987ae3044e21"/>
    <p:sldId xmlns:r="http://schemas.openxmlformats.org/officeDocument/2006/relationships" id="257" r:id="R8b45ba157fae4d77"/>
    <p:sldId xmlns:r="http://schemas.openxmlformats.org/officeDocument/2006/relationships" id="258" r:id="Rbf7079d4c068465d"/>
    <p:sldId xmlns:r="http://schemas.openxmlformats.org/officeDocument/2006/relationships" id="259" r:id="R18eb583a5acf449e"/>
    <p:sldId xmlns:r="http://schemas.openxmlformats.org/officeDocument/2006/relationships" id="260" r:id="R53a55622d0c14a04"/>
    <p:sldId xmlns:r="http://schemas.openxmlformats.org/officeDocument/2006/relationships" id="261" r:id="Rc8aa4012be504f19"/>
    <p:sldId xmlns:r="http://schemas.openxmlformats.org/officeDocument/2006/relationships" id="262" r:id="R668c983dc90f425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6cea1ba0234f72" /><Relationship Type="http://schemas.openxmlformats.org/officeDocument/2006/relationships/slide" Target="/ppt/slides/slide1.xml" Id="Rf220987ae3044e21" /><Relationship Type="http://schemas.openxmlformats.org/officeDocument/2006/relationships/slide" Target="/ppt/slides/slide2.xml" Id="R8b45ba157fae4d77" /><Relationship Type="http://schemas.openxmlformats.org/officeDocument/2006/relationships/slide" Target="/ppt/slides/slide3.xml" Id="Rbf7079d4c068465d" /><Relationship Type="http://schemas.openxmlformats.org/officeDocument/2006/relationships/slide" Target="/ppt/slides/slide4.xml" Id="R18eb583a5acf449e" /><Relationship Type="http://schemas.openxmlformats.org/officeDocument/2006/relationships/slide" Target="/ppt/slides/slide5.xml" Id="R53a55622d0c14a04" /><Relationship Type="http://schemas.openxmlformats.org/officeDocument/2006/relationships/slide" Target="/ppt/slides/slide6.xml" Id="Rc8aa4012be504f19" /><Relationship Type="http://schemas.openxmlformats.org/officeDocument/2006/relationships/slide" Target="/ppt/slides/slide7.xml" Id="R668c983dc90f425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b81c43d98f4c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5616b7f9a9477a" /><Relationship Type="http://schemas.openxmlformats.org/officeDocument/2006/relationships/theme" Target="/ppt/slideMasters/theme/theme1.xml" Id="Radfff28dc3a145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5616b7f9a947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07bd25f55649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0d769cedd64a6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6e2c6b9f5549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d7a785422c45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52cbfbe1aa419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2b36921ada407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3498f3961e4ba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NAF KIOSK MOLDE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NAF KIOSK MOLDE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NAF KIOSK MOLDE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NAF KIOSK MOLDE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NAF KIOSK MOLDE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NAF KIOSK MOLDE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534 348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91 797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90 071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915 109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1 024 271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NAF KIOSK MOLDE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NAF CAMP MOLDE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NAF KIOSK MOLDE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Fannestrandvegen 140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6419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914 517 486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NAF KIOSK MOLDE AS</a:t>
            </a:r>
          </a:p>
        </p:txBody>
      </p:sp>
    </p:spTree>
  </p:cSld>
  <p:clrMapOvr>
    <a:masterClrMapping xmlns:a="http://schemas.openxmlformats.org/drawingml/2006/main"/>
  </p:clrMapOvr>
</p:sld>
</file>