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bd4b4ae2e440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2b5b3ab1b4b05"/>
  </p:sldMasterIdLst>
  <p:sldIdLst>
    <p:sldId xmlns:r="http://schemas.openxmlformats.org/officeDocument/2006/relationships" id="256" r:id="R62c5ef7645aa49c5"/>
    <p:sldId xmlns:r="http://schemas.openxmlformats.org/officeDocument/2006/relationships" id="257" r:id="R42acb44e45f34d08"/>
    <p:sldId xmlns:r="http://schemas.openxmlformats.org/officeDocument/2006/relationships" id="258" r:id="Rf963206f29214a6a"/>
    <p:sldId xmlns:r="http://schemas.openxmlformats.org/officeDocument/2006/relationships" id="259" r:id="Ra29a8dc0d3444997"/>
    <p:sldId xmlns:r="http://schemas.openxmlformats.org/officeDocument/2006/relationships" id="260" r:id="Rd4f4ca67632d46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2b5b3ab1b4b05" /><Relationship Type="http://schemas.openxmlformats.org/officeDocument/2006/relationships/slide" Target="/ppt/slides/slide1.xml" Id="R62c5ef7645aa49c5" /><Relationship Type="http://schemas.openxmlformats.org/officeDocument/2006/relationships/slide" Target="/ppt/slides/slide2.xml" Id="R42acb44e45f34d08" /><Relationship Type="http://schemas.openxmlformats.org/officeDocument/2006/relationships/slide" Target="/ppt/slides/slide3.xml" Id="Rf963206f29214a6a" /><Relationship Type="http://schemas.openxmlformats.org/officeDocument/2006/relationships/slide" Target="/ppt/slides/slide4.xml" Id="Ra29a8dc0d3444997" /><Relationship Type="http://schemas.openxmlformats.org/officeDocument/2006/relationships/slide" Target="/ppt/slides/slide5.xml" Id="Rd4f4ca67632d46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0ee4a8b29f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9b8e487434aa4" /><Relationship Type="http://schemas.openxmlformats.org/officeDocument/2006/relationships/theme" Target="/ppt/slideMasters/theme/theme1.xml" Id="Ra4e7fa2faa7346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39b8e48743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ac6bed09f41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388cc3570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1d6621bdc4c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07f47938c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65ffd0eb541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INDEPENDENT OIL &amp; RESOURCES PLC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INDEPENDENT OIL &amp; RESOURCES PLC ble etablert [år] og holder til i Cy-3036 Limassol.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 Spyrou Araouzou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Cy-3036 Limassol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914 526 396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INDEPENDENT OIL &amp; RESOURCES PLC</a:t>
            </a:r>
          </a:p>
        </p:txBody>
      </p:sp>
    </p:spTree>
  </p:cSld>
  <p:clrMapOvr>
    <a:masterClrMapping xmlns:a="http://schemas.openxmlformats.org/drawingml/2006/main"/>
  </p:clrMapOvr>
</p:sld>
</file>