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8c99a5230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99ab3a406f4531"/>
  </p:sldMasterIdLst>
  <p:sldIdLst>
    <p:sldId xmlns:r="http://schemas.openxmlformats.org/officeDocument/2006/relationships" id="256" r:id="Rbf0d6b48facd4669"/>
    <p:sldId xmlns:r="http://schemas.openxmlformats.org/officeDocument/2006/relationships" id="257" r:id="R1c96359c6b934f7c"/>
    <p:sldId xmlns:r="http://schemas.openxmlformats.org/officeDocument/2006/relationships" id="258" r:id="R8a2acdc3dd86464a"/>
    <p:sldId xmlns:r="http://schemas.openxmlformats.org/officeDocument/2006/relationships" id="259" r:id="R1ceb7d6011cf4ba5"/>
    <p:sldId xmlns:r="http://schemas.openxmlformats.org/officeDocument/2006/relationships" id="260" r:id="R95edfa8923fb41ac"/>
    <p:sldId xmlns:r="http://schemas.openxmlformats.org/officeDocument/2006/relationships" id="261" r:id="R7e45becbf4da4062"/>
    <p:sldId xmlns:r="http://schemas.openxmlformats.org/officeDocument/2006/relationships" id="262" r:id="Raf92bf8dfa1b48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9ab3a406f4531" /><Relationship Type="http://schemas.openxmlformats.org/officeDocument/2006/relationships/slide" Target="/ppt/slides/slide1.xml" Id="Rbf0d6b48facd4669" /><Relationship Type="http://schemas.openxmlformats.org/officeDocument/2006/relationships/slide" Target="/ppt/slides/slide2.xml" Id="R1c96359c6b934f7c" /><Relationship Type="http://schemas.openxmlformats.org/officeDocument/2006/relationships/slide" Target="/ppt/slides/slide3.xml" Id="R8a2acdc3dd86464a" /><Relationship Type="http://schemas.openxmlformats.org/officeDocument/2006/relationships/slide" Target="/ppt/slides/slide4.xml" Id="R1ceb7d6011cf4ba5" /><Relationship Type="http://schemas.openxmlformats.org/officeDocument/2006/relationships/slide" Target="/ppt/slides/slide5.xml" Id="R95edfa8923fb41ac" /><Relationship Type="http://schemas.openxmlformats.org/officeDocument/2006/relationships/slide" Target="/ppt/slides/slide6.xml" Id="R7e45becbf4da4062" /><Relationship Type="http://schemas.openxmlformats.org/officeDocument/2006/relationships/slide" Target="/ppt/slides/slide7.xml" Id="Raf92bf8dfa1b48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7574d555348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6c8e6f14a4d67" /><Relationship Type="http://schemas.openxmlformats.org/officeDocument/2006/relationships/theme" Target="/ppt/slideMasters/theme/theme1.xml" Id="R1ec6300e1041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c6c8e6f14a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e126bb6db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b203ea163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d906f329d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c8af2688e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5e6fb6a87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57a78563f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e175b451c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RETAIL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RETAIL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5 844 000 000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09 85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post@reitanretail.no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www.reitanretail.no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914 526 647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RETAIL AS</a:t>
            </a:r>
          </a:p>
        </p:txBody>
      </p:sp>
    </p:spTree>
  </p:cSld>
  <p:clrMapOvr>
    <a:masterClrMapping xmlns:a="http://schemas.openxmlformats.org/drawingml/2006/main"/>
  </p:clrMapOvr>
</p:sld>
</file>