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cb8e0e51d47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7188e7aae4e8f"/>
  </p:sldMasterIdLst>
  <p:sldIdLst>
    <p:sldId xmlns:r="http://schemas.openxmlformats.org/officeDocument/2006/relationships" id="256" r:id="R6f2f030e43bd468c"/>
    <p:sldId xmlns:r="http://schemas.openxmlformats.org/officeDocument/2006/relationships" id="257" r:id="R584baed98df14218"/>
    <p:sldId xmlns:r="http://schemas.openxmlformats.org/officeDocument/2006/relationships" id="258" r:id="R664204bc8c584a34"/>
    <p:sldId xmlns:r="http://schemas.openxmlformats.org/officeDocument/2006/relationships" id="259" r:id="R7b00d7a2916c4d9a"/>
    <p:sldId xmlns:r="http://schemas.openxmlformats.org/officeDocument/2006/relationships" id="260" r:id="R4d5d6c3dcbf94f32"/>
    <p:sldId xmlns:r="http://schemas.openxmlformats.org/officeDocument/2006/relationships" id="261" r:id="R84d8b414b65b46b6"/>
    <p:sldId xmlns:r="http://schemas.openxmlformats.org/officeDocument/2006/relationships" id="262" r:id="R5b1e5ed7c856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7188e7aae4e8f" /><Relationship Type="http://schemas.openxmlformats.org/officeDocument/2006/relationships/slide" Target="/ppt/slides/slide1.xml" Id="R6f2f030e43bd468c" /><Relationship Type="http://schemas.openxmlformats.org/officeDocument/2006/relationships/slide" Target="/ppt/slides/slide2.xml" Id="R584baed98df14218" /><Relationship Type="http://schemas.openxmlformats.org/officeDocument/2006/relationships/slide" Target="/ppt/slides/slide3.xml" Id="R664204bc8c584a34" /><Relationship Type="http://schemas.openxmlformats.org/officeDocument/2006/relationships/slide" Target="/ppt/slides/slide4.xml" Id="R7b00d7a2916c4d9a" /><Relationship Type="http://schemas.openxmlformats.org/officeDocument/2006/relationships/slide" Target="/ppt/slides/slide5.xml" Id="R4d5d6c3dcbf94f32" /><Relationship Type="http://schemas.openxmlformats.org/officeDocument/2006/relationships/slide" Target="/ppt/slides/slide6.xml" Id="R84d8b414b65b46b6" /><Relationship Type="http://schemas.openxmlformats.org/officeDocument/2006/relationships/slide" Target="/ppt/slides/slide7.xml" Id="R5b1e5ed7c856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1ed782a20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a103b47714ed6" /><Relationship Type="http://schemas.openxmlformats.org/officeDocument/2006/relationships/theme" Target="/ppt/slideMasters/theme/theme1.xml" Id="R845c17474678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7a103b4771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8dab540d1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c7d3268f2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3cad8e1f48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0bcb96cbc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24e30abda47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c9918e42b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506314b7644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MARGIDO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MARGIDO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−1 972 431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14 019 599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PISCES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TEJA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TOGU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TOGU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v/Tore 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tore.haugen@primahusbolig.no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914 534 720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MARGIDO HOLDING AS</a:t>
            </a:r>
          </a:p>
        </p:txBody>
      </p:sp>
    </p:spTree>
  </p:cSld>
  <p:clrMapOvr>
    <a:masterClrMapping xmlns:a="http://schemas.openxmlformats.org/drawingml/2006/main"/>
  </p:clrMapOvr>
</p:sld>
</file>