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71aa33c45a41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e708b3a67468d"/>
  </p:sldMasterIdLst>
  <p:sldIdLst>
    <p:sldId xmlns:r="http://schemas.openxmlformats.org/officeDocument/2006/relationships" id="256" r:id="Red8be6733ec641a5"/>
    <p:sldId xmlns:r="http://schemas.openxmlformats.org/officeDocument/2006/relationships" id="257" r:id="R6b1bd37670154b36"/>
    <p:sldId xmlns:r="http://schemas.openxmlformats.org/officeDocument/2006/relationships" id="258" r:id="R94618f59da514bb9"/>
    <p:sldId xmlns:r="http://schemas.openxmlformats.org/officeDocument/2006/relationships" id="259" r:id="R1577700baa9c4cce"/>
    <p:sldId xmlns:r="http://schemas.openxmlformats.org/officeDocument/2006/relationships" id="260" r:id="R2ce892d6d17445e1"/>
    <p:sldId xmlns:r="http://schemas.openxmlformats.org/officeDocument/2006/relationships" id="261" r:id="R3d379141071f4a8c"/>
    <p:sldId xmlns:r="http://schemas.openxmlformats.org/officeDocument/2006/relationships" id="262" r:id="Ree585121ccf543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e708b3a67468d" /><Relationship Type="http://schemas.openxmlformats.org/officeDocument/2006/relationships/slide" Target="/ppt/slides/slide1.xml" Id="Red8be6733ec641a5" /><Relationship Type="http://schemas.openxmlformats.org/officeDocument/2006/relationships/slide" Target="/ppt/slides/slide2.xml" Id="R6b1bd37670154b36" /><Relationship Type="http://schemas.openxmlformats.org/officeDocument/2006/relationships/slide" Target="/ppt/slides/slide3.xml" Id="R94618f59da514bb9" /><Relationship Type="http://schemas.openxmlformats.org/officeDocument/2006/relationships/slide" Target="/ppt/slides/slide4.xml" Id="R1577700baa9c4cce" /><Relationship Type="http://schemas.openxmlformats.org/officeDocument/2006/relationships/slide" Target="/ppt/slides/slide5.xml" Id="R2ce892d6d17445e1" /><Relationship Type="http://schemas.openxmlformats.org/officeDocument/2006/relationships/slide" Target="/ppt/slides/slide6.xml" Id="R3d379141071f4a8c" /><Relationship Type="http://schemas.openxmlformats.org/officeDocument/2006/relationships/slide" Target="/ppt/slides/slide7.xml" Id="Ree585121ccf543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2cde048ef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6bddb53044681" /><Relationship Type="http://schemas.openxmlformats.org/officeDocument/2006/relationships/theme" Target="/ppt/slideMasters/theme/theme1.xml" Id="R337818406485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e6bddb530446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71cfb6c92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37006aa09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6e5309606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fafb6b3c94d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f4ced0d2144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188d974d24c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065b3767841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HARALDSTAD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HARALDSTAD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1 303 466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MERETE HARALDSTAD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ANDRÈ HARALDSTAD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Bakkestjerneveien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914 541 808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HARALDSTAD AS</a:t>
            </a:r>
          </a:p>
        </p:txBody>
      </p:sp>
    </p:spTree>
  </p:cSld>
  <p:clrMapOvr>
    <a:masterClrMapping xmlns:a="http://schemas.openxmlformats.org/drawingml/2006/main"/>
  </p:clrMapOvr>
</p:sld>
</file>