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036423f25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215e237c24749"/>
  </p:sldMasterIdLst>
  <p:sldIdLst>
    <p:sldId xmlns:r="http://schemas.openxmlformats.org/officeDocument/2006/relationships" id="256" r:id="R2b46f0fc983541db"/>
    <p:sldId xmlns:r="http://schemas.openxmlformats.org/officeDocument/2006/relationships" id="257" r:id="Ra2f264460c914b5c"/>
    <p:sldId xmlns:r="http://schemas.openxmlformats.org/officeDocument/2006/relationships" id="258" r:id="Rf146eb25abdb48f7"/>
    <p:sldId xmlns:r="http://schemas.openxmlformats.org/officeDocument/2006/relationships" id="259" r:id="Rb0e6513df94c4432"/>
    <p:sldId xmlns:r="http://schemas.openxmlformats.org/officeDocument/2006/relationships" id="260" r:id="R769b96230cc749f2"/>
    <p:sldId xmlns:r="http://schemas.openxmlformats.org/officeDocument/2006/relationships" id="261" r:id="R6b0711aa1e9d4901"/>
    <p:sldId xmlns:r="http://schemas.openxmlformats.org/officeDocument/2006/relationships" id="262" r:id="Rf6f172813e60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215e237c24749" /><Relationship Type="http://schemas.openxmlformats.org/officeDocument/2006/relationships/slide" Target="/ppt/slides/slide1.xml" Id="R2b46f0fc983541db" /><Relationship Type="http://schemas.openxmlformats.org/officeDocument/2006/relationships/slide" Target="/ppt/slides/slide2.xml" Id="Ra2f264460c914b5c" /><Relationship Type="http://schemas.openxmlformats.org/officeDocument/2006/relationships/slide" Target="/ppt/slides/slide3.xml" Id="Rf146eb25abdb48f7" /><Relationship Type="http://schemas.openxmlformats.org/officeDocument/2006/relationships/slide" Target="/ppt/slides/slide4.xml" Id="Rb0e6513df94c4432" /><Relationship Type="http://schemas.openxmlformats.org/officeDocument/2006/relationships/slide" Target="/ppt/slides/slide5.xml" Id="R769b96230cc749f2" /><Relationship Type="http://schemas.openxmlformats.org/officeDocument/2006/relationships/slide" Target="/ppt/slides/slide6.xml" Id="R6b0711aa1e9d4901" /><Relationship Type="http://schemas.openxmlformats.org/officeDocument/2006/relationships/slide" Target="/ppt/slides/slide7.xml" Id="Rf6f172813e60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5f6cac0f2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bda57fb54bcb" /><Relationship Type="http://schemas.openxmlformats.org/officeDocument/2006/relationships/theme" Target="/ppt/slideMasters/theme/theme1.xml" Id="Ra682ccafee1f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7bda57fb5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671a3f03f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ad27549c3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6fadd9bc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c57765fe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08105c84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866a66fc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c4a3e545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FOREGONE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FOREGONE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Holand, Øvre Smedstadvei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FOREGONE INVEST AS</a:t>
            </a:r>
          </a:p>
        </p:txBody>
      </p:sp>
    </p:spTree>
  </p:cSld>
  <p:clrMapOvr>
    <a:masterClrMapping xmlns:a="http://schemas.openxmlformats.org/drawingml/2006/main"/>
  </p:clrMapOvr>
</p:sld>
</file>