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f58e70697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efccbb4a34193"/>
  </p:sldMasterIdLst>
  <p:sldIdLst>
    <p:sldId xmlns:r="http://schemas.openxmlformats.org/officeDocument/2006/relationships" id="256" r:id="Rd5d6ce834ce845a2"/>
    <p:sldId xmlns:r="http://schemas.openxmlformats.org/officeDocument/2006/relationships" id="257" r:id="Raf7e993b079d4dda"/>
    <p:sldId xmlns:r="http://schemas.openxmlformats.org/officeDocument/2006/relationships" id="258" r:id="R4a0ff899915b45b0"/>
    <p:sldId xmlns:r="http://schemas.openxmlformats.org/officeDocument/2006/relationships" id="259" r:id="Rcbc99831f9cc486d"/>
    <p:sldId xmlns:r="http://schemas.openxmlformats.org/officeDocument/2006/relationships" id="260" r:id="R7a587264beb44e68"/>
    <p:sldId xmlns:r="http://schemas.openxmlformats.org/officeDocument/2006/relationships" id="261" r:id="Rc824b3dfc4014f50"/>
    <p:sldId xmlns:r="http://schemas.openxmlformats.org/officeDocument/2006/relationships" id="262" r:id="R14909afc0cde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efccbb4a34193" /><Relationship Type="http://schemas.openxmlformats.org/officeDocument/2006/relationships/slide" Target="/ppt/slides/slide1.xml" Id="Rd5d6ce834ce845a2" /><Relationship Type="http://schemas.openxmlformats.org/officeDocument/2006/relationships/slide" Target="/ppt/slides/slide2.xml" Id="Raf7e993b079d4dda" /><Relationship Type="http://schemas.openxmlformats.org/officeDocument/2006/relationships/slide" Target="/ppt/slides/slide3.xml" Id="R4a0ff899915b45b0" /><Relationship Type="http://schemas.openxmlformats.org/officeDocument/2006/relationships/slide" Target="/ppt/slides/slide4.xml" Id="Rcbc99831f9cc486d" /><Relationship Type="http://schemas.openxmlformats.org/officeDocument/2006/relationships/slide" Target="/ppt/slides/slide5.xml" Id="R7a587264beb44e68" /><Relationship Type="http://schemas.openxmlformats.org/officeDocument/2006/relationships/slide" Target="/ppt/slides/slide6.xml" Id="Rc824b3dfc4014f50" /><Relationship Type="http://schemas.openxmlformats.org/officeDocument/2006/relationships/slide" Target="/ppt/slides/slide7.xml" Id="R14909afc0cde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d36559985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f613b15db447a" /><Relationship Type="http://schemas.openxmlformats.org/officeDocument/2006/relationships/theme" Target="/ppt/slideMasters/theme/theme1.xml" Id="R834b4f8e4c11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f613b15db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494393220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423f7ffd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66fb2934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8166efda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17c7bcf2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7d64cc65b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c751c4a71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HEGDAL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Bjørgums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914 546 753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