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afad2d56c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748457501541e1"/>
  </p:sldMasterIdLst>
  <p:sldIdLst>
    <p:sldId xmlns:r="http://schemas.openxmlformats.org/officeDocument/2006/relationships" id="256" r:id="Ref8dcaff5bb146f3"/>
    <p:sldId xmlns:r="http://schemas.openxmlformats.org/officeDocument/2006/relationships" id="257" r:id="R6784f8ce6f534ee3"/>
    <p:sldId xmlns:r="http://schemas.openxmlformats.org/officeDocument/2006/relationships" id="258" r:id="R13514a1d8fc643e6"/>
    <p:sldId xmlns:r="http://schemas.openxmlformats.org/officeDocument/2006/relationships" id="259" r:id="Rf095f2fe56854cf3"/>
    <p:sldId xmlns:r="http://schemas.openxmlformats.org/officeDocument/2006/relationships" id="260" r:id="Rafb58b39b1684d6d"/>
    <p:sldId xmlns:r="http://schemas.openxmlformats.org/officeDocument/2006/relationships" id="261" r:id="R28b7d098a14446d4"/>
    <p:sldId xmlns:r="http://schemas.openxmlformats.org/officeDocument/2006/relationships" id="262" r:id="Ra5f7ff8d6ac64f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48457501541e1" /><Relationship Type="http://schemas.openxmlformats.org/officeDocument/2006/relationships/slide" Target="/ppt/slides/slide1.xml" Id="Ref8dcaff5bb146f3" /><Relationship Type="http://schemas.openxmlformats.org/officeDocument/2006/relationships/slide" Target="/ppt/slides/slide2.xml" Id="R6784f8ce6f534ee3" /><Relationship Type="http://schemas.openxmlformats.org/officeDocument/2006/relationships/slide" Target="/ppt/slides/slide3.xml" Id="R13514a1d8fc643e6" /><Relationship Type="http://schemas.openxmlformats.org/officeDocument/2006/relationships/slide" Target="/ppt/slides/slide4.xml" Id="Rf095f2fe56854cf3" /><Relationship Type="http://schemas.openxmlformats.org/officeDocument/2006/relationships/slide" Target="/ppt/slides/slide5.xml" Id="Rafb58b39b1684d6d" /><Relationship Type="http://schemas.openxmlformats.org/officeDocument/2006/relationships/slide" Target="/ppt/slides/slide6.xml" Id="R28b7d098a14446d4" /><Relationship Type="http://schemas.openxmlformats.org/officeDocument/2006/relationships/slide" Target="/ppt/slides/slide7.xml" Id="Ra5f7ff8d6ac64f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74550e26141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209c35310423b" /><Relationship Type="http://schemas.openxmlformats.org/officeDocument/2006/relationships/theme" Target="/ppt/slideMasters/theme/theme1.xml" Id="Rd7b65bc4c3814b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1209c3531042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e294161f046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1477b9d8d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983a99b924a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8e0fac9dd4a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2e0ae714848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55c8059aa46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377f559ad45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BENEK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BENEK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1 352 627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4 995 271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BENDIK LID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Austliveien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j-brunvo@online.no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BENEK INVEST AS</a:t>
            </a:r>
          </a:p>
        </p:txBody>
      </p:sp>
    </p:spTree>
  </p:cSld>
  <p:clrMapOvr>
    <a:masterClrMapping xmlns:a="http://schemas.openxmlformats.org/drawingml/2006/main"/>
  </p:clrMapOvr>
</p:sld>
</file>