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d8a00030e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62b7b7ea24265"/>
  </p:sldMasterIdLst>
  <p:sldIdLst>
    <p:sldId xmlns:r="http://schemas.openxmlformats.org/officeDocument/2006/relationships" id="256" r:id="R6ce99ce50f9e49ee"/>
    <p:sldId xmlns:r="http://schemas.openxmlformats.org/officeDocument/2006/relationships" id="257" r:id="R77d7de83498c4e93"/>
    <p:sldId xmlns:r="http://schemas.openxmlformats.org/officeDocument/2006/relationships" id="258" r:id="Rbde9164d81384ac5"/>
    <p:sldId xmlns:r="http://schemas.openxmlformats.org/officeDocument/2006/relationships" id="259" r:id="R351a5627ecc54a93"/>
    <p:sldId xmlns:r="http://schemas.openxmlformats.org/officeDocument/2006/relationships" id="260" r:id="R6c5e55b4ed554bae"/>
    <p:sldId xmlns:r="http://schemas.openxmlformats.org/officeDocument/2006/relationships" id="261" r:id="R6e2f69c36fcb4b4e"/>
    <p:sldId xmlns:r="http://schemas.openxmlformats.org/officeDocument/2006/relationships" id="262" r:id="R2b85921408ae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62b7b7ea24265" /><Relationship Type="http://schemas.openxmlformats.org/officeDocument/2006/relationships/slide" Target="/ppt/slides/slide1.xml" Id="R6ce99ce50f9e49ee" /><Relationship Type="http://schemas.openxmlformats.org/officeDocument/2006/relationships/slide" Target="/ppt/slides/slide2.xml" Id="R77d7de83498c4e93" /><Relationship Type="http://schemas.openxmlformats.org/officeDocument/2006/relationships/slide" Target="/ppt/slides/slide3.xml" Id="Rbde9164d81384ac5" /><Relationship Type="http://schemas.openxmlformats.org/officeDocument/2006/relationships/slide" Target="/ppt/slides/slide4.xml" Id="R351a5627ecc54a93" /><Relationship Type="http://schemas.openxmlformats.org/officeDocument/2006/relationships/slide" Target="/ppt/slides/slide5.xml" Id="R6c5e55b4ed554bae" /><Relationship Type="http://schemas.openxmlformats.org/officeDocument/2006/relationships/slide" Target="/ppt/slides/slide6.xml" Id="R6e2f69c36fcb4b4e" /><Relationship Type="http://schemas.openxmlformats.org/officeDocument/2006/relationships/slide" Target="/ppt/slides/slide7.xml" Id="R2b85921408ae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d714e5c0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7071ad3c402a" /><Relationship Type="http://schemas.openxmlformats.org/officeDocument/2006/relationships/theme" Target="/ppt/slideMasters/theme/theme1.xml" Id="Rf1e5b89f2416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77071ad3c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0392f8f5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aa24f07f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f0b54c1c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15aa2808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f7fa83b3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97be914b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619e7f3a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DAGB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Brunvoll, Øverbøen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dagbrunv@hotmail.com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DAGB AS</a:t>
            </a:r>
          </a:p>
        </p:txBody>
      </p:sp>
    </p:spTree>
  </p:cSld>
  <p:clrMapOvr>
    <a:masterClrMapping xmlns:a="http://schemas.openxmlformats.org/drawingml/2006/main"/>
  </p:clrMapOvr>
</p:sld>
</file>