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c6a68e861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faf5ae01d4f03"/>
  </p:sldMasterIdLst>
  <p:sldIdLst>
    <p:sldId xmlns:r="http://schemas.openxmlformats.org/officeDocument/2006/relationships" id="256" r:id="R6faa3ce3c59c4e82"/>
    <p:sldId xmlns:r="http://schemas.openxmlformats.org/officeDocument/2006/relationships" id="257" r:id="R526a06207f284a38"/>
    <p:sldId xmlns:r="http://schemas.openxmlformats.org/officeDocument/2006/relationships" id="258" r:id="R0538a2d8a6694d3a"/>
    <p:sldId xmlns:r="http://schemas.openxmlformats.org/officeDocument/2006/relationships" id="259" r:id="R9fdd80342deb4495"/>
    <p:sldId xmlns:r="http://schemas.openxmlformats.org/officeDocument/2006/relationships" id="260" r:id="R1b8688b488a54dbf"/>
    <p:sldId xmlns:r="http://schemas.openxmlformats.org/officeDocument/2006/relationships" id="261" r:id="R76f5ff7912b14be8"/>
    <p:sldId xmlns:r="http://schemas.openxmlformats.org/officeDocument/2006/relationships" id="262" r:id="R65b310b88b2c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faf5ae01d4f03" /><Relationship Type="http://schemas.openxmlformats.org/officeDocument/2006/relationships/slide" Target="/ppt/slides/slide1.xml" Id="R6faa3ce3c59c4e82" /><Relationship Type="http://schemas.openxmlformats.org/officeDocument/2006/relationships/slide" Target="/ppt/slides/slide2.xml" Id="R526a06207f284a38" /><Relationship Type="http://schemas.openxmlformats.org/officeDocument/2006/relationships/slide" Target="/ppt/slides/slide3.xml" Id="R0538a2d8a6694d3a" /><Relationship Type="http://schemas.openxmlformats.org/officeDocument/2006/relationships/slide" Target="/ppt/slides/slide4.xml" Id="R9fdd80342deb4495" /><Relationship Type="http://schemas.openxmlformats.org/officeDocument/2006/relationships/slide" Target="/ppt/slides/slide5.xml" Id="R1b8688b488a54dbf" /><Relationship Type="http://schemas.openxmlformats.org/officeDocument/2006/relationships/slide" Target="/ppt/slides/slide6.xml" Id="R76f5ff7912b14be8" /><Relationship Type="http://schemas.openxmlformats.org/officeDocument/2006/relationships/slide" Target="/ppt/slides/slide7.xml" Id="R65b310b88b2c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c33ffa469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a7fd48a54f1b" /><Relationship Type="http://schemas.openxmlformats.org/officeDocument/2006/relationships/theme" Target="/ppt/slideMasters/theme/theme1.xml" Id="Rfed1090ba71e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3a7fd48a5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f4c5dba7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d1aaf157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23fddba0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15a985e1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6d5fd637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ed51a870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ff87e882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16 340 875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23 090 810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PEGGY BRUNVOLL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MYKLEBUST BRUNVOLL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BRUNVOLL GJENDEM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PEGGY BRUNVOLL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Solhjells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audbrunvoll@hotmail.com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 HOLDING AS</a:t>
            </a:r>
          </a:p>
        </p:txBody>
      </p:sp>
    </p:spTree>
  </p:cSld>
  <p:clrMapOvr>
    <a:masterClrMapping xmlns:a="http://schemas.openxmlformats.org/drawingml/2006/main"/>
  </p:clrMapOvr>
</p:sld>
</file>