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06fb2907a54d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f290dd61d04bfe"/>
  </p:sldMasterIdLst>
  <p:sldIdLst>
    <p:sldId xmlns:r="http://schemas.openxmlformats.org/officeDocument/2006/relationships" id="256" r:id="Rb8cf58449a4b49f5"/>
    <p:sldId xmlns:r="http://schemas.openxmlformats.org/officeDocument/2006/relationships" id="257" r:id="Rdc6b9076fa344291"/>
    <p:sldId xmlns:r="http://schemas.openxmlformats.org/officeDocument/2006/relationships" id="258" r:id="Rda63f32e49a64cba"/>
    <p:sldId xmlns:r="http://schemas.openxmlformats.org/officeDocument/2006/relationships" id="259" r:id="R00c6ecb7b996410d"/>
    <p:sldId xmlns:r="http://schemas.openxmlformats.org/officeDocument/2006/relationships" id="260" r:id="Rbbe130aee6034323"/>
    <p:sldId xmlns:r="http://schemas.openxmlformats.org/officeDocument/2006/relationships" id="261" r:id="R2238f650f14e4bd0"/>
    <p:sldId xmlns:r="http://schemas.openxmlformats.org/officeDocument/2006/relationships" id="262" r:id="R6bd3587d2c5446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f290dd61d04bfe" /><Relationship Type="http://schemas.openxmlformats.org/officeDocument/2006/relationships/slide" Target="/ppt/slides/slide1.xml" Id="Rb8cf58449a4b49f5" /><Relationship Type="http://schemas.openxmlformats.org/officeDocument/2006/relationships/slide" Target="/ppt/slides/slide2.xml" Id="Rdc6b9076fa344291" /><Relationship Type="http://schemas.openxmlformats.org/officeDocument/2006/relationships/slide" Target="/ppt/slides/slide3.xml" Id="Rda63f32e49a64cba" /><Relationship Type="http://schemas.openxmlformats.org/officeDocument/2006/relationships/slide" Target="/ppt/slides/slide4.xml" Id="R00c6ecb7b996410d" /><Relationship Type="http://schemas.openxmlformats.org/officeDocument/2006/relationships/slide" Target="/ppt/slides/slide5.xml" Id="Rbbe130aee6034323" /><Relationship Type="http://schemas.openxmlformats.org/officeDocument/2006/relationships/slide" Target="/ppt/slides/slide6.xml" Id="R2238f650f14e4bd0" /><Relationship Type="http://schemas.openxmlformats.org/officeDocument/2006/relationships/slide" Target="/ppt/slides/slide7.xml" Id="R6bd3587d2c5446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e835d1088a49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6e8d9acf14a4f" /><Relationship Type="http://schemas.openxmlformats.org/officeDocument/2006/relationships/theme" Target="/ppt/slideMasters/theme/theme1.xml" Id="R1225efbc1de444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46e8d9acf14a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a7dcf07164e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fcdeb331343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74471b6da44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4f0e4f30147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dac989af34b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2566d604f4b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2fbdc3a9f46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BRUNVOLL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BRUNVOLL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BRUNVOLL INVEST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BRUNVOLL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BRUNVOLL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BRUNVOLL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−73 292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6 922 496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31 655 122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36 809 729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BRUNVOLL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ANDRÉ BRUNVOLL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SONJA HJELLEGJERDE BRUNVOLL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ARTHUR INGE BRUNVOLL  –  26,7 %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ARTHUR INGE BRUNVOLL  –  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BRUNVOLL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Solbråtanveien 74C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arthur.brunvoll@gmail.com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914 547 830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BRUNVOLL INVEST AS</a:t>
            </a:r>
          </a:p>
        </p:txBody>
      </p:sp>
    </p:spTree>
  </p:cSld>
  <p:clrMapOvr>
    <a:masterClrMapping xmlns:a="http://schemas.openxmlformats.org/drawingml/2006/main"/>
  </p:clrMapOvr>
</p:sld>
</file>