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0675934bd746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f4e292ecb443bf"/>
  </p:sldMasterIdLst>
  <p:sldIdLst>
    <p:sldId xmlns:r="http://schemas.openxmlformats.org/officeDocument/2006/relationships" id="256" r:id="R8f797effdbe44fed"/>
    <p:sldId xmlns:r="http://schemas.openxmlformats.org/officeDocument/2006/relationships" id="257" r:id="Rf4cef53288cd42a5"/>
    <p:sldId xmlns:r="http://schemas.openxmlformats.org/officeDocument/2006/relationships" id="258" r:id="Rab5f9b51789a452b"/>
    <p:sldId xmlns:r="http://schemas.openxmlformats.org/officeDocument/2006/relationships" id="259" r:id="Rf4ab07dc74da4706"/>
    <p:sldId xmlns:r="http://schemas.openxmlformats.org/officeDocument/2006/relationships" id="260" r:id="R32ae4a929f48478d"/>
    <p:sldId xmlns:r="http://schemas.openxmlformats.org/officeDocument/2006/relationships" id="261" r:id="Rd8a0d1eba7634d06"/>
    <p:sldId xmlns:r="http://schemas.openxmlformats.org/officeDocument/2006/relationships" id="262" r:id="R0a49460597e341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f4e292ecb443bf" /><Relationship Type="http://schemas.openxmlformats.org/officeDocument/2006/relationships/slide" Target="/ppt/slides/slide1.xml" Id="R8f797effdbe44fed" /><Relationship Type="http://schemas.openxmlformats.org/officeDocument/2006/relationships/slide" Target="/ppt/slides/slide2.xml" Id="Rf4cef53288cd42a5" /><Relationship Type="http://schemas.openxmlformats.org/officeDocument/2006/relationships/slide" Target="/ppt/slides/slide3.xml" Id="Rab5f9b51789a452b" /><Relationship Type="http://schemas.openxmlformats.org/officeDocument/2006/relationships/slide" Target="/ppt/slides/slide4.xml" Id="Rf4ab07dc74da4706" /><Relationship Type="http://schemas.openxmlformats.org/officeDocument/2006/relationships/slide" Target="/ppt/slides/slide5.xml" Id="R32ae4a929f48478d" /><Relationship Type="http://schemas.openxmlformats.org/officeDocument/2006/relationships/slide" Target="/ppt/slides/slide6.xml" Id="Rd8a0d1eba7634d06" /><Relationship Type="http://schemas.openxmlformats.org/officeDocument/2006/relationships/slide" Target="/ppt/slides/slide7.xml" Id="R0a49460597e341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2c8c9bd0974e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7df03a6724e54" /><Relationship Type="http://schemas.openxmlformats.org/officeDocument/2006/relationships/theme" Target="/ppt/slideMasters/theme/theme1.xml" Id="Rd4898b5b38f048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07df03a6724e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4e7b362474f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14bdfb8ea40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3f0f9f6c342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018e7b78b42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747a7700d49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ca3e979f743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5355808ce46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2 495 406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12 148 605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13 233 083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SCHJELDERUP BRUNVOLL-COCHET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47A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therese@brunvoll.cc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914 548 276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INVEST AS</a:t>
            </a:r>
          </a:p>
        </p:txBody>
      </p:sp>
    </p:spTree>
  </p:cSld>
  <p:clrMapOvr>
    <a:masterClrMapping xmlns:a="http://schemas.openxmlformats.org/drawingml/2006/main"/>
  </p:clrMapOvr>
</p:sld>
</file>