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29a0bcd70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a62d514da4825"/>
  </p:sldMasterIdLst>
  <p:sldIdLst>
    <p:sldId xmlns:r="http://schemas.openxmlformats.org/officeDocument/2006/relationships" id="256" r:id="R521532fb39bb42a8"/>
    <p:sldId xmlns:r="http://schemas.openxmlformats.org/officeDocument/2006/relationships" id="257" r:id="R6ad01f5249014182"/>
    <p:sldId xmlns:r="http://schemas.openxmlformats.org/officeDocument/2006/relationships" id="258" r:id="Rc6e90be7b9b043d8"/>
    <p:sldId xmlns:r="http://schemas.openxmlformats.org/officeDocument/2006/relationships" id="259" r:id="Rc804743ff71a4891"/>
    <p:sldId xmlns:r="http://schemas.openxmlformats.org/officeDocument/2006/relationships" id="260" r:id="Rc2e8491e3b714075"/>
    <p:sldId xmlns:r="http://schemas.openxmlformats.org/officeDocument/2006/relationships" id="261" r:id="R8434f4115b834aa4"/>
    <p:sldId xmlns:r="http://schemas.openxmlformats.org/officeDocument/2006/relationships" id="262" r:id="Rc36bc5506684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a62d514da4825" /><Relationship Type="http://schemas.openxmlformats.org/officeDocument/2006/relationships/slide" Target="/ppt/slides/slide1.xml" Id="R521532fb39bb42a8" /><Relationship Type="http://schemas.openxmlformats.org/officeDocument/2006/relationships/slide" Target="/ppt/slides/slide2.xml" Id="R6ad01f5249014182" /><Relationship Type="http://schemas.openxmlformats.org/officeDocument/2006/relationships/slide" Target="/ppt/slides/slide3.xml" Id="Rc6e90be7b9b043d8" /><Relationship Type="http://schemas.openxmlformats.org/officeDocument/2006/relationships/slide" Target="/ppt/slides/slide4.xml" Id="Rc804743ff71a4891" /><Relationship Type="http://schemas.openxmlformats.org/officeDocument/2006/relationships/slide" Target="/ppt/slides/slide5.xml" Id="Rc2e8491e3b714075" /><Relationship Type="http://schemas.openxmlformats.org/officeDocument/2006/relationships/slide" Target="/ppt/slides/slide6.xml" Id="R8434f4115b834aa4" /><Relationship Type="http://schemas.openxmlformats.org/officeDocument/2006/relationships/slide" Target="/ppt/slides/slide7.xml" Id="Rc36bc5506684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2fe8a1ebf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147c09e454f51" /><Relationship Type="http://schemas.openxmlformats.org/officeDocument/2006/relationships/theme" Target="/ppt/slideMasters/theme/theme1.xml" Id="R5e4730fce93c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147c09e45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680be1a844c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03e16ecb8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09b1d7ed7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7ad66ba41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1ad209ca6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c579448db4d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89f58a1d5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OLIVIA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OLIVIA CAPITAL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1 197 350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2 969 527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4 419 527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BRUNVOLL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Brunvoll, Frøyslandsmoen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4517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ola.brunvoll@vabb.no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