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16b705acb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8dcf77b21477b"/>
  </p:sldMasterIdLst>
  <p:sldIdLst>
    <p:sldId xmlns:r="http://schemas.openxmlformats.org/officeDocument/2006/relationships" id="256" r:id="Raf72467595f54a1d"/>
    <p:sldId xmlns:r="http://schemas.openxmlformats.org/officeDocument/2006/relationships" id="257" r:id="Rd62a43a33bb94caf"/>
    <p:sldId xmlns:r="http://schemas.openxmlformats.org/officeDocument/2006/relationships" id="258" r:id="Rce30989c9bc0475d"/>
    <p:sldId xmlns:r="http://schemas.openxmlformats.org/officeDocument/2006/relationships" id="259" r:id="R82496d03bfa549cb"/>
    <p:sldId xmlns:r="http://schemas.openxmlformats.org/officeDocument/2006/relationships" id="260" r:id="R77fb4908871b4adb"/>
    <p:sldId xmlns:r="http://schemas.openxmlformats.org/officeDocument/2006/relationships" id="261" r:id="Rcaed9e8434ef439c"/>
    <p:sldId xmlns:r="http://schemas.openxmlformats.org/officeDocument/2006/relationships" id="262" r:id="Re27a062bc1d3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8dcf77b21477b" /><Relationship Type="http://schemas.openxmlformats.org/officeDocument/2006/relationships/slide" Target="/ppt/slides/slide1.xml" Id="Raf72467595f54a1d" /><Relationship Type="http://schemas.openxmlformats.org/officeDocument/2006/relationships/slide" Target="/ppt/slides/slide2.xml" Id="Rd62a43a33bb94caf" /><Relationship Type="http://schemas.openxmlformats.org/officeDocument/2006/relationships/slide" Target="/ppt/slides/slide3.xml" Id="Rce30989c9bc0475d" /><Relationship Type="http://schemas.openxmlformats.org/officeDocument/2006/relationships/slide" Target="/ppt/slides/slide4.xml" Id="R82496d03bfa549cb" /><Relationship Type="http://schemas.openxmlformats.org/officeDocument/2006/relationships/slide" Target="/ppt/slides/slide5.xml" Id="R77fb4908871b4adb" /><Relationship Type="http://schemas.openxmlformats.org/officeDocument/2006/relationships/slide" Target="/ppt/slides/slide6.xml" Id="Rcaed9e8434ef439c" /><Relationship Type="http://schemas.openxmlformats.org/officeDocument/2006/relationships/slide" Target="/ppt/slides/slide7.xml" Id="Re27a062bc1d3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301a56428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59e640c434adc" /><Relationship Type="http://schemas.openxmlformats.org/officeDocument/2006/relationships/theme" Target="/ppt/slideMasters/theme/theme1.xml" Id="R155e8d95d49c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59e640c43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3766954f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a7a43a43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c9ea0daa2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7f57d46d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17451420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4fd75de4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757f3104d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SIBRU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SIBRU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INGEBORG BRUNVOLL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BRUNVOLL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ANDRÉ KNUTSEN BRUNVOLL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INGEBORG BRUNVOLL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ANDRÉ KNUTSEN BRUNVOLL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sibrunvo@online.no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SIBRU INVEST AS</a:t>
            </a:r>
          </a:p>
        </p:txBody>
      </p:sp>
    </p:spTree>
  </p:cSld>
  <p:clrMapOvr>
    <a:masterClrMapping xmlns:a="http://schemas.openxmlformats.org/drawingml/2006/main"/>
  </p:clrMapOvr>
</p:sld>
</file>