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60729b12c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fa5948e8a4bed"/>
  </p:sldMasterIdLst>
  <p:sldIdLst>
    <p:sldId xmlns:r="http://schemas.openxmlformats.org/officeDocument/2006/relationships" id="256" r:id="Re46d72dfe69c4c25"/>
    <p:sldId xmlns:r="http://schemas.openxmlformats.org/officeDocument/2006/relationships" id="257" r:id="R58f4d44d49504ab5"/>
    <p:sldId xmlns:r="http://schemas.openxmlformats.org/officeDocument/2006/relationships" id="258" r:id="R78572453b40446fb"/>
    <p:sldId xmlns:r="http://schemas.openxmlformats.org/officeDocument/2006/relationships" id="259" r:id="Re2e404051a284d04"/>
    <p:sldId xmlns:r="http://schemas.openxmlformats.org/officeDocument/2006/relationships" id="260" r:id="R0c37e31fcb6648b9"/>
    <p:sldId xmlns:r="http://schemas.openxmlformats.org/officeDocument/2006/relationships" id="261" r:id="R98c4321e75804288"/>
    <p:sldId xmlns:r="http://schemas.openxmlformats.org/officeDocument/2006/relationships" id="262" r:id="Rfd957f2df793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fa5948e8a4bed" /><Relationship Type="http://schemas.openxmlformats.org/officeDocument/2006/relationships/slide" Target="/ppt/slides/slide1.xml" Id="Re46d72dfe69c4c25" /><Relationship Type="http://schemas.openxmlformats.org/officeDocument/2006/relationships/slide" Target="/ppt/slides/slide2.xml" Id="R58f4d44d49504ab5" /><Relationship Type="http://schemas.openxmlformats.org/officeDocument/2006/relationships/slide" Target="/ppt/slides/slide3.xml" Id="R78572453b40446fb" /><Relationship Type="http://schemas.openxmlformats.org/officeDocument/2006/relationships/slide" Target="/ppt/slides/slide4.xml" Id="Re2e404051a284d04" /><Relationship Type="http://schemas.openxmlformats.org/officeDocument/2006/relationships/slide" Target="/ppt/slides/slide5.xml" Id="R0c37e31fcb6648b9" /><Relationship Type="http://schemas.openxmlformats.org/officeDocument/2006/relationships/slide" Target="/ppt/slides/slide6.xml" Id="R98c4321e75804288" /><Relationship Type="http://schemas.openxmlformats.org/officeDocument/2006/relationships/slide" Target="/ppt/slides/slide7.xml" Id="Rfd957f2df793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397668221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c9658d90424c" /><Relationship Type="http://schemas.openxmlformats.org/officeDocument/2006/relationships/theme" Target="/ppt/slideMasters/theme/theme1.xml" Id="Rff41fb912607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2c9658d90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840fba88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06715c6f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d88cb24f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a71b57e2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b71c7322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b69c4f20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7f4d917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THEM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12 167 977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BRUNVOLL  –  97,6 %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HEGGDAL BRUNVOLL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Fossane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trbrunvo@online.no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914 550 033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